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3.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4.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727" r:id="rId6"/>
    <p:sldMasterId id="2147483771" r:id="rId7"/>
    <p:sldMasterId id="2147483790" r:id="rId8"/>
  </p:sldMasterIdLst>
  <p:notesMasterIdLst>
    <p:notesMasterId r:id="rId51"/>
  </p:notesMasterIdLst>
  <p:sldIdLst>
    <p:sldId id="259" r:id="rId9"/>
    <p:sldId id="826" r:id="rId10"/>
    <p:sldId id="786" r:id="rId11"/>
    <p:sldId id="897" r:id="rId12"/>
    <p:sldId id="898" r:id="rId13"/>
    <p:sldId id="885" r:id="rId14"/>
    <p:sldId id="903" r:id="rId15"/>
    <p:sldId id="917" r:id="rId16"/>
    <p:sldId id="829" r:id="rId17"/>
    <p:sldId id="916" r:id="rId18"/>
    <p:sldId id="914" r:id="rId19"/>
    <p:sldId id="905" r:id="rId20"/>
    <p:sldId id="906" r:id="rId21"/>
    <p:sldId id="907" r:id="rId22"/>
    <p:sldId id="908" r:id="rId23"/>
    <p:sldId id="910" r:id="rId24"/>
    <p:sldId id="911" r:id="rId25"/>
    <p:sldId id="912" r:id="rId26"/>
    <p:sldId id="918" r:id="rId27"/>
    <p:sldId id="919" r:id="rId28"/>
    <p:sldId id="920" r:id="rId29"/>
    <p:sldId id="921" r:id="rId30"/>
    <p:sldId id="922" r:id="rId31"/>
    <p:sldId id="923" r:id="rId32"/>
    <p:sldId id="924" r:id="rId33"/>
    <p:sldId id="925" r:id="rId34"/>
    <p:sldId id="926" r:id="rId35"/>
    <p:sldId id="927" r:id="rId36"/>
    <p:sldId id="928" r:id="rId37"/>
    <p:sldId id="929" r:id="rId38"/>
    <p:sldId id="930" r:id="rId39"/>
    <p:sldId id="931" r:id="rId40"/>
    <p:sldId id="932" r:id="rId41"/>
    <p:sldId id="933" r:id="rId42"/>
    <p:sldId id="934" r:id="rId43"/>
    <p:sldId id="935" r:id="rId44"/>
    <p:sldId id="936" r:id="rId45"/>
    <p:sldId id="937" r:id="rId46"/>
    <p:sldId id="938" r:id="rId47"/>
    <p:sldId id="939" r:id="rId48"/>
    <p:sldId id="940" r:id="rId49"/>
    <p:sldId id="94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02" userDrawn="1">
          <p15:clr>
            <a:srgbClr val="A4A3A4"/>
          </p15:clr>
        </p15:guide>
        <p15:guide id="3" orient="horz" pos="3997" userDrawn="1">
          <p15:clr>
            <a:srgbClr val="A4A3A4"/>
          </p15:clr>
        </p15:guide>
        <p15:guide id="4" orient="horz" pos="3498" userDrawn="1">
          <p15:clr>
            <a:srgbClr val="A4A3A4"/>
          </p15:clr>
        </p15:guide>
        <p15:guide id="5" orient="horz" pos="3770" userDrawn="1">
          <p15:clr>
            <a:srgbClr val="A4A3A4"/>
          </p15:clr>
        </p15:guide>
        <p15:guide id="6" orient="horz" pos="143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a Lopez" initials="AL" lastIdx="0" clrIdx="0">
    <p:extLst>
      <p:ext uri="{19B8F6BF-5375-455C-9EA6-DF929625EA0E}">
        <p15:presenceInfo xmlns:p15="http://schemas.microsoft.com/office/powerpoint/2012/main" userId="S::andrea.lopez@endava.com::6f5c39ab-817f-4001-9b6f-16956232ba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411B"/>
    <a:srgbClr val="EB7C10"/>
    <a:srgbClr val="E84D2D"/>
    <a:srgbClr val="F56011"/>
    <a:srgbClr val="00B0F0"/>
    <a:srgbClr val="9EC4E4"/>
    <a:srgbClr val="8DD7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86571" autoAdjust="0"/>
  </p:normalViewPr>
  <p:slideViewPr>
    <p:cSldViewPr snapToGrid="0">
      <p:cViewPr varScale="1">
        <p:scale>
          <a:sx n="93" d="100"/>
          <a:sy n="93" d="100"/>
        </p:scale>
        <p:origin x="1152" y="84"/>
      </p:cViewPr>
      <p:guideLst>
        <p:guide pos="302"/>
        <p:guide orient="horz" pos="3997"/>
        <p:guide orient="horz" pos="3498"/>
        <p:guide orient="horz" pos="3770"/>
        <p:guide orient="horz" pos="1434"/>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4968" y="14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presProps" Target="presProps.xml"/><Relationship Id="rId5" Type="http://schemas.openxmlformats.org/officeDocument/2006/relationships/slideMaster" Target="slideMasters/slideMaster2.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7E5A414-9C50-554C-876B-8FE3E682C36F}" type="datetimeFigureOut">
              <a:rPr lang="en-US" smtClean="0"/>
              <a:t>9/11/2023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9F4644-670F-8C4F-A2F5-D4053E1404FF}" type="slidenum">
              <a:rPr lang="en-US" smtClean="0"/>
              <a:t>‹#›</a:t>
            </a:fld>
            <a:endParaRPr lang="en-US"/>
          </a:p>
        </p:txBody>
      </p:sp>
    </p:spTree>
    <p:extLst>
      <p:ext uri="{BB962C8B-B14F-4D97-AF65-F5344CB8AC3E}">
        <p14:creationId xmlns:p14="http://schemas.microsoft.com/office/powerpoint/2010/main" val="3251459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F4644-670F-8C4F-A2F5-D4053E1404FF}" type="slidenum">
              <a:rPr lang="en-US" smtClean="0"/>
              <a:t>1</a:t>
            </a:fld>
            <a:endParaRPr lang="en-US"/>
          </a:p>
        </p:txBody>
      </p:sp>
    </p:spTree>
    <p:extLst>
      <p:ext uri="{BB962C8B-B14F-4D97-AF65-F5344CB8AC3E}">
        <p14:creationId xmlns:p14="http://schemas.microsoft.com/office/powerpoint/2010/main" val="10979773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11</a:t>
            </a:fld>
            <a:endParaRPr lang="en-US"/>
          </a:p>
        </p:txBody>
      </p:sp>
    </p:spTree>
    <p:extLst>
      <p:ext uri="{BB962C8B-B14F-4D97-AF65-F5344CB8AC3E}">
        <p14:creationId xmlns:p14="http://schemas.microsoft.com/office/powerpoint/2010/main" val="2125491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12</a:t>
            </a:fld>
            <a:endParaRPr lang="en-US"/>
          </a:p>
        </p:txBody>
      </p:sp>
    </p:spTree>
    <p:extLst>
      <p:ext uri="{BB962C8B-B14F-4D97-AF65-F5344CB8AC3E}">
        <p14:creationId xmlns:p14="http://schemas.microsoft.com/office/powerpoint/2010/main" val="2699877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13</a:t>
            </a:fld>
            <a:endParaRPr lang="en-US"/>
          </a:p>
        </p:txBody>
      </p:sp>
    </p:spTree>
    <p:extLst>
      <p:ext uri="{BB962C8B-B14F-4D97-AF65-F5344CB8AC3E}">
        <p14:creationId xmlns:p14="http://schemas.microsoft.com/office/powerpoint/2010/main" val="2192146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14</a:t>
            </a:fld>
            <a:endParaRPr lang="en-US"/>
          </a:p>
        </p:txBody>
      </p:sp>
    </p:spTree>
    <p:extLst>
      <p:ext uri="{BB962C8B-B14F-4D97-AF65-F5344CB8AC3E}">
        <p14:creationId xmlns:p14="http://schemas.microsoft.com/office/powerpoint/2010/main" val="624281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15</a:t>
            </a:fld>
            <a:endParaRPr lang="en-US"/>
          </a:p>
        </p:txBody>
      </p:sp>
    </p:spTree>
    <p:extLst>
      <p:ext uri="{BB962C8B-B14F-4D97-AF65-F5344CB8AC3E}">
        <p14:creationId xmlns:p14="http://schemas.microsoft.com/office/powerpoint/2010/main" val="25502717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16</a:t>
            </a:fld>
            <a:endParaRPr lang="en-US"/>
          </a:p>
        </p:txBody>
      </p:sp>
    </p:spTree>
    <p:extLst>
      <p:ext uri="{BB962C8B-B14F-4D97-AF65-F5344CB8AC3E}">
        <p14:creationId xmlns:p14="http://schemas.microsoft.com/office/powerpoint/2010/main" val="20539580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17</a:t>
            </a:fld>
            <a:endParaRPr lang="en-US"/>
          </a:p>
        </p:txBody>
      </p:sp>
    </p:spTree>
    <p:extLst>
      <p:ext uri="{BB962C8B-B14F-4D97-AF65-F5344CB8AC3E}">
        <p14:creationId xmlns:p14="http://schemas.microsoft.com/office/powerpoint/2010/main" val="39870318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18</a:t>
            </a:fld>
            <a:endParaRPr lang="en-US"/>
          </a:p>
        </p:txBody>
      </p:sp>
    </p:spTree>
    <p:extLst>
      <p:ext uri="{BB962C8B-B14F-4D97-AF65-F5344CB8AC3E}">
        <p14:creationId xmlns:p14="http://schemas.microsoft.com/office/powerpoint/2010/main" val="37452658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19</a:t>
            </a:fld>
            <a:endParaRPr lang="en-US"/>
          </a:p>
        </p:txBody>
      </p:sp>
    </p:spTree>
    <p:extLst>
      <p:ext uri="{BB962C8B-B14F-4D97-AF65-F5344CB8AC3E}">
        <p14:creationId xmlns:p14="http://schemas.microsoft.com/office/powerpoint/2010/main" val="3403403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20</a:t>
            </a:fld>
            <a:endParaRPr lang="en-US"/>
          </a:p>
        </p:txBody>
      </p:sp>
    </p:spTree>
    <p:extLst>
      <p:ext uri="{BB962C8B-B14F-4D97-AF65-F5344CB8AC3E}">
        <p14:creationId xmlns:p14="http://schemas.microsoft.com/office/powerpoint/2010/main" val="550714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2</a:t>
            </a:fld>
            <a:endParaRPr lang="en-US"/>
          </a:p>
        </p:txBody>
      </p:sp>
    </p:spTree>
    <p:extLst>
      <p:ext uri="{BB962C8B-B14F-4D97-AF65-F5344CB8AC3E}">
        <p14:creationId xmlns:p14="http://schemas.microsoft.com/office/powerpoint/2010/main" val="1210402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21</a:t>
            </a:fld>
            <a:endParaRPr lang="en-US"/>
          </a:p>
        </p:txBody>
      </p:sp>
    </p:spTree>
    <p:extLst>
      <p:ext uri="{BB962C8B-B14F-4D97-AF65-F5344CB8AC3E}">
        <p14:creationId xmlns:p14="http://schemas.microsoft.com/office/powerpoint/2010/main" val="21285731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22</a:t>
            </a:fld>
            <a:endParaRPr lang="en-US"/>
          </a:p>
        </p:txBody>
      </p:sp>
    </p:spTree>
    <p:extLst>
      <p:ext uri="{BB962C8B-B14F-4D97-AF65-F5344CB8AC3E}">
        <p14:creationId xmlns:p14="http://schemas.microsoft.com/office/powerpoint/2010/main" val="15250331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23</a:t>
            </a:fld>
            <a:endParaRPr lang="en-US"/>
          </a:p>
        </p:txBody>
      </p:sp>
    </p:spTree>
    <p:extLst>
      <p:ext uri="{BB962C8B-B14F-4D97-AF65-F5344CB8AC3E}">
        <p14:creationId xmlns:p14="http://schemas.microsoft.com/office/powerpoint/2010/main" val="41863594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24</a:t>
            </a:fld>
            <a:endParaRPr lang="en-US"/>
          </a:p>
        </p:txBody>
      </p:sp>
    </p:spTree>
    <p:extLst>
      <p:ext uri="{BB962C8B-B14F-4D97-AF65-F5344CB8AC3E}">
        <p14:creationId xmlns:p14="http://schemas.microsoft.com/office/powerpoint/2010/main" val="1622023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25</a:t>
            </a:fld>
            <a:endParaRPr lang="en-US"/>
          </a:p>
        </p:txBody>
      </p:sp>
    </p:spTree>
    <p:extLst>
      <p:ext uri="{BB962C8B-B14F-4D97-AF65-F5344CB8AC3E}">
        <p14:creationId xmlns:p14="http://schemas.microsoft.com/office/powerpoint/2010/main" val="20690054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26</a:t>
            </a:fld>
            <a:endParaRPr lang="en-US"/>
          </a:p>
        </p:txBody>
      </p:sp>
    </p:spTree>
    <p:extLst>
      <p:ext uri="{BB962C8B-B14F-4D97-AF65-F5344CB8AC3E}">
        <p14:creationId xmlns:p14="http://schemas.microsoft.com/office/powerpoint/2010/main" val="21677009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27</a:t>
            </a:fld>
            <a:endParaRPr lang="en-US"/>
          </a:p>
        </p:txBody>
      </p:sp>
    </p:spTree>
    <p:extLst>
      <p:ext uri="{BB962C8B-B14F-4D97-AF65-F5344CB8AC3E}">
        <p14:creationId xmlns:p14="http://schemas.microsoft.com/office/powerpoint/2010/main" val="12265251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28</a:t>
            </a:fld>
            <a:endParaRPr lang="en-US"/>
          </a:p>
        </p:txBody>
      </p:sp>
    </p:spTree>
    <p:extLst>
      <p:ext uri="{BB962C8B-B14F-4D97-AF65-F5344CB8AC3E}">
        <p14:creationId xmlns:p14="http://schemas.microsoft.com/office/powerpoint/2010/main" val="36875919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29</a:t>
            </a:fld>
            <a:endParaRPr lang="en-US"/>
          </a:p>
        </p:txBody>
      </p:sp>
    </p:spTree>
    <p:extLst>
      <p:ext uri="{BB962C8B-B14F-4D97-AF65-F5344CB8AC3E}">
        <p14:creationId xmlns:p14="http://schemas.microsoft.com/office/powerpoint/2010/main" val="11600381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30</a:t>
            </a:fld>
            <a:endParaRPr lang="en-US"/>
          </a:p>
        </p:txBody>
      </p:sp>
    </p:spTree>
    <p:extLst>
      <p:ext uri="{BB962C8B-B14F-4D97-AF65-F5344CB8AC3E}">
        <p14:creationId xmlns:p14="http://schemas.microsoft.com/office/powerpoint/2010/main" val="15775174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E79F4644-670F-8C4F-A2F5-D4053E1404FF}" type="slidenum">
              <a:rPr lang="en-US" smtClean="0"/>
              <a:t>3</a:t>
            </a:fld>
            <a:endParaRPr lang="en-US"/>
          </a:p>
        </p:txBody>
      </p:sp>
    </p:spTree>
    <p:extLst>
      <p:ext uri="{BB962C8B-B14F-4D97-AF65-F5344CB8AC3E}">
        <p14:creationId xmlns:p14="http://schemas.microsoft.com/office/powerpoint/2010/main" val="3328040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31</a:t>
            </a:fld>
            <a:endParaRPr lang="en-US"/>
          </a:p>
        </p:txBody>
      </p:sp>
    </p:spTree>
    <p:extLst>
      <p:ext uri="{BB962C8B-B14F-4D97-AF65-F5344CB8AC3E}">
        <p14:creationId xmlns:p14="http://schemas.microsoft.com/office/powerpoint/2010/main" val="425669398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32</a:t>
            </a:fld>
            <a:endParaRPr lang="en-US"/>
          </a:p>
        </p:txBody>
      </p:sp>
    </p:spTree>
    <p:extLst>
      <p:ext uri="{BB962C8B-B14F-4D97-AF65-F5344CB8AC3E}">
        <p14:creationId xmlns:p14="http://schemas.microsoft.com/office/powerpoint/2010/main" val="1686957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33</a:t>
            </a:fld>
            <a:endParaRPr lang="en-US"/>
          </a:p>
        </p:txBody>
      </p:sp>
    </p:spTree>
    <p:extLst>
      <p:ext uri="{BB962C8B-B14F-4D97-AF65-F5344CB8AC3E}">
        <p14:creationId xmlns:p14="http://schemas.microsoft.com/office/powerpoint/2010/main" val="24253337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34</a:t>
            </a:fld>
            <a:endParaRPr lang="en-US"/>
          </a:p>
        </p:txBody>
      </p:sp>
    </p:spTree>
    <p:extLst>
      <p:ext uri="{BB962C8B-B14F-4D97-AF65-F5344CB8AC3E}">
        <p14:creationId xmlns:p14="http://schemas.microsoft.com/office/powerpoint/2010/main" val="3112690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35</a:t>
            </a:fld>
            <a:endParaRPr lang="en-US"/>
          </a:p>
        </p:txBody>
      </p:sp>
    </p:spTree>
    <p:extLst>
      <p:ext uri="{BB962C8B-B14F-4D97-AF65-F5344CB8AC3E}">
        <p14:creationId xmlns:p14="http://schemas.microsoft.com/office/powerpoint/2010/main" val="8474742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36</a:t>
            </a:fld>
            <a:endParaRPr lang="en-US"/>
          </a:p>
        </p:txBody>
      </p:sp>
    </p:spTree>
    <p:extLst>
      <p:ext uri="{BB962C8B-B14F-4D97-AF65-F5344CB8AC3E}">
        <p14:creationId xmlns:p14="http://schemas.microsoft.com/office/powerpoint/2010/main" val="23653533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37</a:t>
            </a:fld>
            <a:endParaRPr lang="en-US"/>
          </a:p>
        </p:txBody>
      </p:sp>
    </p:spTree>
    <p:extLst>
      <p:ext uri="{BB962C8B-B14F-4D97-AF65-F5344CB8AC3E}">
        <p14:creationId xmlns:p14="http://schemas.microsoft.com/office/powerpoint/2010/main" val="26688531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38</a:t>
            </a:fld>
            <a:endParaRPr lang="en-US"/>
          </a:p>
        </p:txBody>
      </p:sp>
    </p:spTree>
    <p:extLst>
      <p:ext uri="{BB962C8B-B14F-4D97-AF65-F5344CB8AC3E}">
        <p14:creationId xmlns:p14="http://schemas.microsoft.com/office/powerpoint/2010/main" val="104741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39</a:t>
            </a:fld>
            <a:endParaRPr lang="en-US"/>
          </a:p>
        </p:txBody>
      </p:sp>
    </p:spTree>
    <p:extLst>
      <p:ext uri="{BB962C8B-B14F-4D97-AF65-F5344CB8AC3E}">
        <p14:creationId xmlns:p14="http://schemas.microsoft.com/office/powerpoint/2010/main" val="1491906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40</a:t>
            </a:fld>
            <a:endParaRPr lang="en-US"/>
          </a:p>
        </p:txBody>
      </p:sp>
    </p:spTree>
    <p:extLst>
      <p:ext uri="{BB962C8B-B14F-4D97-AF65-F5344CB8AC3E}">
        <p14:creationId xmlns:p14="http://schemas.microsoft.com/office/powerpoint/2010/main" val="1418177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4</a:t>
            </a:fld>
            <a:endParaRPr lang="en-US"/>
          </a:p>
        </p:txBody>
      </p:sp>
    </p:spTree>
    <p:extLst>
      <p:ext uri="{BB962C8B-B14F-4D97-AF65-F5344CB8AC3E}">
        <p14:creationId xmlns:p14="http://schemas.microsoft.com/office/powerpoint/2010/main" val="24660348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41</a:t>
            </a:fld>
            <a:endParaRPr lang="en-US"/>
          </a:p>
        </p:txBody>
      </p:sp>
    </p:spTree>
    <p:extLst>
      <p:ext uri="{BB962C8B-B14F-4D97-AF65-F5344CB8AC3E}">
        <p14:creationId xmlns:p14="http://schemas.microsoft.com/office/powerpoint/2010/main" val="40959255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42</a:t>
            </a:fld>
            <a:endParaRPr lang="en-US"/>
          </a:p>
        </p:txBody>
      </p:sp>
    </p:spTree>
    <p:extLst>
      <p:ext uri="{BB962C8B-B14F-4D97-AF65-F5344CB8AC3E}">
        <p14:creationId xmlns:p14="http://schemas.microsoft.com/office/powerpoint/2010/main" val="3293124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E79F4644-670F-8C4F-A2F5-D4053E1404FF}" type="slidenum">
              <a:rPr lang="en-US" smtClean="0"/>
              <a:t>5</a:t>
            </a:fld>
            <a:endParaRPr lang="en-US"/>
          </a:p>
        </p:txBody>
      </p:sp>
    </p:spTree>
    <p:extLst>
      <p:ext uri="{BB962C8B-B14F-4D97-AF65-F5344CB8AC3E}">
        <p14:creationId xmlns:p14="http://schemas.microsoft.com/office/powerpoint/2010/main" val="23444498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7</a:t>
            </a:fld>
            <a:endParaRPr lang="en-US"/>
          </a:p>
        </p:txBody>
      </p:sp>
    </p:spTree>
    <p:extLst>
      <p:ext uri="{BB962C8B-B14F-4D97-AF65-F5344CB8AC3E}">
        <p14:creationId xmlns:p14="http://schemas.microsoft.com/office/powerpoint/2010/main" val="1902371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8</a:t>
            </a:fld>
            <a:endParaRPr lang="en-US"/>
          </a:p>
        </p:txBody>
      </p:sp>
    </p:spTree>
    <p:extLst>
      <p:ext uri="{BB962C8B-B14F-4D97-AF65-F5344CB8AC3E}">
        <p14:creationId xmlns:p14="http://schemas.microsoft.com/office/powerpoint/2010/main" val="29736932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79F4644-670F-8C4F-A2F5-D4053E1404FF}" type="slidenum">
              <a:rPr lang="en-US" smtClean="0"/>
              <a:t>9</a:t>
            </a:fld>
            <a:endParaRPr lang="en-US"/>
          </a:p>
        </p:txBody>
      </p:sp>
    </p:spTree>
    <p:extLst>
      <p:ext uri="{BB962C8B-B14F-4D97-AF65-F5344CB8AC3E}">
        <p14:creationId xmlns:p14="http://schemas.microsoft.com/office/powerpoint/2010/main" val="3206157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E79F4644-670F-8C4F-A2F5-D4053E1404FF}" type="slidenum">
              <a:rPr lang="en-US" smtClean="0"/>
              <a:t>10</a:t>
            </a:fld>
            <a:endParaRPr lang="en-US"/>
          </a:p>
        </p:txBody>
      </p:sp>
    </p:spTree>
    <p:extLst>
      <p:ext uri="{BB962C8B-B14F-4D97-AF65-F5344CB8AC3E}">
        <p14:creationId xmlns:p14="http://schemas.microsoft.com/office/powerpoint/2010/main" val="20371453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88402-C431-D645-8345-C19E9BFF17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AFCE45A-5FC5-8B4B-A952-701D6116F1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CE39F0F2-035C-A844-893B-CEE9F0FFE624}"/>
              </a:ext>
            </a:extLst>
          </p:cNvPr>
          <p:cNvSpPr>
            <a:spLocks noGrp="1"/>
          </p:cNvSpPr>
          <p:nvPr>
            <p:ph type="dt" sz="half" idx="10"/>
          </p:nvPr>
        </p:nvSpPr>
        <p:spPr/>
        <p:txBody>
          <a:bodyPr/>
          <a:lstStyle/>
          <a:p>
            <a:fld id="{41B3EF4D-7511-344F-8E2E-702AE9F3F509}" type="datetimeFigureOut">
              <a:rPr lang="en-US" smtClean="0"/>
              <a:t>9/11/2023</a:t>
            </a:fld>
            <a:endParaRPr lang="en-US"/>
          </a:p>
        </p:txBody>
      </p:sp>
      <p:sp>
        <p:nvSpPr>
          <p:cNvPr id="5" name="Footer Placeholder 4">
            <a:extLst>
              <a:ext uri="{FF2B5EF4-FFF2-40B4-BE49-F238E27FC236}">
                <a16:creationId xmlns:a16="http://schemas.microsoft.com/office/drawing/2014/main" id="{255EC1FF-6D7D-184C-A16D-E2CB61618F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1D2835-16B7-F64D-8509-D80B4A23C85A}"/>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16062375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4ABA0-C9F0-B24E-AE6D-A04BF512FD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CA4541-ECBF-AF47-ABB4-2F57E957A81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7DC063-D0BB-824B-B33D-0B6A6EF07FB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D537095-5CCE-B544-865B-85FA7033A53C}"/>
              </a:ext>
            </a:extLst>
          </p:cNvPr>
          <p:cNvSpPr>
            <a:spLocks noGrp="1"/>
          </p:cNvSpPr>
          <p:nvPr>
            <p:ph type="dt" sz="half" idx="10"/>
          </p:nvPr>
        </p:nvSpPr>
        <p:spPr/>
        <p:txBody>
          <a:bodyPr/>
          <a:lstStyle/>
          <a:p>
            <a:fld id="{41B3EF4D-7511-344F-8E2E-702AE9F3F509}" type="datetimeFigureOut">
              <a:rPr lang="en-US" smtClean="0"/>
              <a:t>9/11/2023</a:t>
            </a:fld>
            <a:endParaRPr lang="en-US"/>
          </a:p>
        </p:txBody>
      </p:sp>
      <p:sp>
        <p:nvSpPr>
          <p:cNvPr id="6" name="Footer Placeholder 5">
            <a:extLst>
              <a:ext uri="{FF2B5EF4-FFF2-40B4-BE49-F238E27FC236}">
                <a16:creationId xmlns:a16="http://schemas.microsoft.com/office/drawing/2014/main" id="{0C0ACDE0-0CA5-AB41-AC41-55717952C4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2FB46B4-BE6A-914D-96FE-1920A780033F}"/>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31124413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7C7E1-E856-2B48-AC02-E5BAA6F011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C3FA58-F078-D74E-BA17-9CDA142DA6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878E7CDF-66AA-0B4C-AC3D-843D123A37F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925A8A9-3BFC-1D41-8BC9-1AA8276EF9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F5B8F629-95AE-2F4C-9072-0ED0E6A18A5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B1B8FD1-1EE0-4545-98F4-DBBD53E145D8}"/>
              </a:ext>
            </a:extLst>
          </p:cNvPr>
          <p:cNvSpPr>
            <a:spLocks noGrp="1"/>
          </p:cNvSpPr>
          <p:nvPr>
            <p:ph type="dt" sz="half" idx="10"/>
          </p:nvPr>
        </p:nvSpPr>
        <p:spPr/>
        <p:txBody>
          <a:bodyPr/>
          <a:lstStyle/>
          <a:p>
            <a:fld id="{41B3EF4D-7511-344F-8E2E-702AE9F3F509}" type="datetimeFigureOut">
              <a:rPr lang="en-US" smtClean="0"/>
              <a:t>9/11/2023</a:t>
            </a:fld>
            <a:endParaRPr lang="en-US"/>
          </a:p>
        </p:txBody>
      </p:sp>
      <p:sp>
        <p:nvSpPr>
          <p:cNvPr id="8" name="Footer Placeholder 7">
            <a:extLst>
              <a:ext uri="{FF2B5EF4-FFF2-40B4-BE49-F238E27FC236}">
                <a16:creationId xmlns:a16="http://schemas.microsoft.com/office/drawing/2014/main" id="{2EADE9E9-F3CD-074C-930C-0ED44671D01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921492-DB70-2D4F-8DF5-24D60F78152C}"/>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41346356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A8D78-17F5-D649-B9F1-15BE74C877B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976A0A-D95A-B449-BA6F-77ABE6ED65B8}"/>
              </a:ext>
            </a:extLst>
          </p:cNvPr>
          <p:cNvSpPr>
            <a:spLocks noGrp="1"/>
          </p:cNvSpPr>
          <p:nvPr>
            <p:ph type="dt" sz="half" idx="10"/>
          </p:nvPr>
        </p:nvSpPr>
        <p:spPr/>
        <p:txBody>
          <a:bodyPr/>
          <a:lstStyle/>
          <a:p>
            <a:fld id="{41B3EF4D-7511-344F-8E2E-702AE9F3F509}" type="datetimeFigureOut">
              <a:rPr lang="en-US" smtClean="0"/>
              <a:t>9/11/2023</a:t>
            </a:fld>
            <a:endParaRPr lang="en-US"/>
          </a:p>
        </p:txBody>
      </p:sp>
      <p:sp>
        <p:nvSpPr>
          <p:cNvPr id="4" name="Footer Placeholder 3">
            <a:extLst>
              <a:ext uri="{FF2B5EF4-FFF2-40B4-BE49-F238E27FC236}">
                <a16:creationId xmlns:a16="http://schemas.microsoft.com/office/drawing/2014/main" id="{2BA9E32B-B608-CE4B-9C1E-6C8820D885F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611665C-9F8C-C74F-BC9B-26F585C6D838}"/>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23346516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F2811E0-5E4A-C541-942D-1BA9E0A21AB1}"/>
              </a:ext>
            </a:extLst>
          </p:cNvPr>
          <p:cNvSpPr>
            <a:spLocks noGrp="1"/>
          </p:cNvSpPr>
          <p:nvPr>
            <p:ph type="dt" sz="half" idx="10"/>
          </p:nvPr>
        </p:nvSpPr>
        <p:spPr/>
        <p:txBody>
          <a:bodyPr/>
          <a:lstStyle/>
          <a:p>
            <a:fld id="{41B3EF4D-7511-344F-8E2E-702AE9F3F509}" type="datetimeFigureOut">
              <a:rPr lang="en-US" smtClean="0"/>
              <a:t>9/11/2023</a:t>
            </a:fld>
            <a:endParaRPr lang="en-US"/>
          </a:p>
        </p:txBody>
      </p:sp>
      <p:sp>
        <p:nvSpPr>
          <p:cNvPr id="3" name="Footer Placeholder 2">
            <a:extLst>
              <a:ext uri="{FF2B5EF4-FFF2-40B4-BE49-F238E27FC236}">
                <a16:creationId xmlns:a16="http://schemas.microsoft.com/office/drawing/2014/main" id="{232E41F2-59D1-744C-935F-CD37E38757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3D8818B-4A6A-7449-9D59-450733111EBC}"/>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27057780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81D7D-2FA6-4F43-A90E-A63A5FBBAC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A34F7BA-086F-324B-97BB-C2062C97E3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5B2B66F-5BCD-514B-B169-C71112B7B8D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EADB410-BDF8-4844-9F64-796EEDC7E290}"/>
              </a:ext>
            </a:extLst>
          </p:cNvPr>
          <p:cNvSpPr>
            <a:spLocks noGrp="1"/>
          </p:cNvSpPr>
          <p:nvPr>
            <p:ph type="dt" sz="half" idx="10"/>
          </p:nvPr>
        </p:nvSpPr>
        <p:spPr/>
        <p:txBody>
          <a:bodyPr/>
          <a:lstStyle/>
          <a:p>
            <a:fld id="{41B3EF4D-7511-344F-8E2E-702AE9F3F509}" type="datetimeFigureOut">
              <a:rPr lang="en-US" smtClean="0"/>
              <a:t>9/11/2023</a:t>
            </a:fld>
            <a:endParaRPr lang="en-US"/>
          </a:p>
        </p:txBody>
      </p:sp>
      <p:sp>
        <p:nvSpPr>
          <p:cNvPr id="6" name="Footer Placeholder 5">
            <a:extLst>
              <a:ext uri="{FF2B5EF4-FFF2-40B4-BE49-F238E27FC236}">
                <a16:creationId xmlns:a16="http://schemas.microsoft.com/office/drawing/2014/main" id="{6AE3BD98-7A9F-4E49-9C8A-AC2CD2A7C46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40A2AC-A592-E348-8AA2-EDAD0AC2479B}"/>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12016684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996D0-551A-1F4F-A6EC-046E497F6F0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459E214-83EE-B64A-89E1-035E0E8FC7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D23C1A-6E61-864C-A3AA-EA454505C8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54AE8C7-B3F4-DF46-A812-79619F65B89D}"/>
              </a:ext>
            </a:extLst>
          </p:cNvPr>
          <p:cNvSpPr>
            <a:spLocks noGrp="1"/>
          </p:cNvSpPr>
          <p:nvPr>
            <p:ph type="dt" sz="half" idx="10"/>
          </p:nvPr>
        </p:nvSpPr>
        <p:spPr/>
        <p:txBody>
          <a:bodyPr/>
          <a:lstStyle/>
          <a:p>
            <a:fld id="{41B3EF4D-7511-344F-8E2E-702AE9F3F509}" type="datetimeFigureOut">
              <a:rPr lang="en-US" smtClean="0"/>
              <a:t>9/11/2023</a:t>
            </a:fld>
            <a:endParaRPr lang="en-US"/>
          </a:p>
        </p:txBody>
      </p:sp>
      <p:sp>
        <p:nvSpPr>
          <p:cNvPr id="6" name="Footer Placeholder 5">
            <a:extLst>
              <a:ext uri="{FF2B5EF4-FFF2-40B4-BE49-F238E27FC236}">
                <a16:creationId xmlns:a16="http://schemas.microsoft.com/office/drawing/2014/main" id="{E94723F0-BBCC-9B46-9C84-094D466888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053736-9425-8E4B-9378-7D4FE27A837F}"/>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39746227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8159F-B190-4A43-AE09-06A1AF7A44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3484715-EE35-474B-8E84-8C7B423E660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4A045D-C7A1-7C41-AAAF-D7AE27FBAF47}"/>
              </a:ext>
            </a:extLst>
          </p:cNvPr>
          <p:cNvSpPr>
            <a:spLocks noGrp="1"/>
          </p:cNvSpPr>
          <p:nvPr>
            <p:ph type="dt" sz="half" idx="10"/>
          </p:nvPr>
        </p:nvSpPr>
        <p:spPr/>
        <p:txBody>
          <a:bodyPr/>
          <a:lstStyle/>
          <a:p>
            <a:fld id="{41B3EF4D-7511-344F-8E2E-702AE9F3F509}" type="datetimeFigureOut">
              <a:rPr lang="en-US" smtClean="0"/>
              <a:t>9/11/2023</a:t>
            </a:fld>
            <a:endParaRPr lang="en-US"/>
          </a:p>
        </p:txBody>
      </p:sp>
      <p:sp>
        <p:nvSpPr>
          <p:cNvPr id="5" name="Footer Placeholder 4">
            <a:extLst>
              <a:ext uri="{FF2B5EF4-FFF2-40B4-BE49-F238E27FC236}">
                <a16:creationId xmlns:a16="http://schemas.microsoft.com/office/drawing/2014/main" id="{FFABCBDF-A751-A045-9C8A-F9993ECDA0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4C71DC-5E42-5F48-B577-D9856AA02286}"/>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31423115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036C31-923D-7B45-8C14-A95077ADCA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CB97516-2379-F449-855C-862E64A797B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8F4A95-A0CC-0041-8DA6-9880C0CE5C5F}"/>
              </a:ext>
            </a:extLst>
          </p:cNvPr>
          <p:cNvSpPr>
            <a:spLocks noGrp="1"/>
          </p:cNvSpPr>
          <p:nvPr>
            <p:ph type="dt" sz="half" idx="10"/>
          </p:nvPr>
        </p:nvSpPr>
        <p:spPr/>
        <p:txBody>
          <a:bodyPr/>
          <a:lstStyle/>
          <a:p>
            <a:fld id="{41B3EF4D-7511-344F-8E2E-702AE9F3F509}" type="datetimeFigureOut">
              <a:rPr lang="en-US" smtClean="0"/>
              <a:t>9/11/2023</a:t>
            </a:fld>
            <a:endParaRPr lang="en-US"/>
          </a:p>
        </p:txBody>
      </p:sp>
      <p:sp>
        <p:nvSpPr>
          <p:cNvPr id="5" name="Footer Placeholder 4">
            <a:extLst>
              <a:ext uri="{FF2B5EF4-FFF2-40B4-BE49-F238E27FC236}">
                <a16:creationId xmlns:a16="http://schemas.microsoft.com/office/drawing/2014/main" id="{7B36DECA-8A98-3040-A0E0-8E1A5219B5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590544-24EF-C541-93A9-4E4392205DD2}"/>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3244538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5" name="テキスト プレースホルダー 6"/>
          <p:cNvSpPr>
            <a:spLocks noGrp="1"/>
          </p:cNvSpPr>
          <p:nvPr>
            <p:ph type="body" sz="quarter" idx="14" hasCustomPrompt="1"/>
          </p:nvPr>
        </p:nvSpPr>
        <p:spPr>
          <a:xfrm>
            <a:off x="718936" y="2852936"/>
            <a:ext cx="10801146" cy="2208245"/>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6" name="正方形/長方形 5"/>
          <p:cNvSpPr/>
          <p:nvPr userDrawn="1"/>
        </p:nvSpPr>
        <p:spPr>
          <a:xfrm>
            <a:off x="814955" y="275692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63609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additive="base">
                                        <p:cTn id="20"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アーチ 4"/>
          <p:cNvSpPr/>
          <p:nvPr userDrawn="1"/>
        </p:nvSpPr>
        <p:spPr>
          <a:xfrm rot="3600000">
            <a:off x="777225" y="2340178"/>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3" name="アーチ 12"/>
          <p:cNvSpPr/>
          <p:nvPr userDrawn="1"/>
        </p:nvSpPr>
        <p:spPr>
          <a:xfrm rot="6618510">
            <a:off x="854950" y="2417910"/>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5" name="テキスト プレースホルダー 6"/>
          <p:cNvSpPr>
            <a:spLocks noGrp="1"/>
          </p:cNvSpPr>
          <p:nvPr>
            <p:ph type="body" sz="quarter" idx="15" hasCustomPrompt="1"/>
          </p:nvPr>
        </p:nvSpPr>
        <p:spPr>
          <a:xfrm>
            <a:off x="1348817" y="2497201"/>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1806200" y="2967985"/>
            <a:ext cx="9292823" cy="2151884"/>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05636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0-#ppt_w/2"/>
                                          </p:val>
                                        </p:tav>
                                        <p:tav tm="100000">
                                          <p:val>
                                            <p:strVal val="#ppt_x"/>
                                          </p:val>
                                        </p:tav>
                                      </p:tavLst>
                                    </p:anim>
                                    <p:anim calcmode="lin" valueType="num">
                                      <p:cBhvr additive="base">
                                        <p:cTn id="20" dur="750" fill="hold"/>
                                        <p:tgtEl>
                                          <p:spTgt spid="5"/>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anim calcmode="lin" valueType="num">
                                      <p:cBhvr>
                                        <p:cTn id="24" dur="750" fill="hold"/>
                                        <p:tgtEl>
                                          <p:spTgt spid="13"/>
                                        </p:tgtEl>
                                        <p:attrNameLst>
                                          <p:attrName>ppt_w</p:attrName>
                                        </p:attrNameLst>
                                      </p:cBhvr>
                                      <p:tavLst>
                                        <p:tav tm="0" fmla="#ppt_w*sin(2.5*pi*$)">
                                          <p:val>
                                            <p:fltVal val="0"/>
                                          </p:val>
                                        </p:tav>
                                        <p:tav tm="100000">
                                          <p:val>
                                            <p:fltVal val="1"/>
                                          </p:val>
                                        </p:tav>
                                      </p:tavLst>
                                    </p:anim>
                                    <p:anim calcmode="lin" valueType="num">
                                      <p:cBhvr>
                                        <p:cTn id="25" dur="750" fill="hold"/>
                                        <p:tgtEl>
                                          <p:spTgt spid="13"/>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750"/>
                                        <p:tgtEl>
                                          <p:spTgt spid="5"/>
                                        </p:tgtEl>
                                      </p:cBhvr>
                                    </p:animEffect>
                                    <p:anim calcmode="lin" valueType="num">
                                      <p:cBhvr>
                                        <p:cTn id="29" dur="750" fill="hold"/>
                                        <p:tgtEl>
                                          <p:spTgt spid="5"/>
                                        </p:tgtEl>
                                        <p:attrNameLst>
                                          <p:attrName>ppt_w</p:attrName>
                                        </p:attrNameLst>
                                      </p:cBhvr>
                                      <p:tavLst>
                                        <p:tav tm="0" fmla="#ppt_w*sin(2.5*pi*$)">
                                          <p:val>
                                            <p:fltVal val="0"/>
                                          </p:val>
                                        </p:tav>
                                        <p:tav tm="100000">
                                          <p:val>
                                            <p:fltVal val="1"/>
                                          </p:val>
                                        </p:tav>
                                      </p:tavLst>
                                    </p:anim>
                                    <p:anim calcmode="lin" valueType="num">
                                      <p:cBhvr>
                                        <p:cTn id="30" dur="75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17">
                                            <p:txEl>
                                              <p:pRg st="0" end="0"/>
                                            </p:txEl>
                                          </p:spTgt>
                                        </p:tgtEl>
                                        <p:attrNameLst>
                                          <p:attrName>style.visibility</p:attrName>
                                        </p:attrNameLst>
                                      </p:cBhvr>
                                      <p:to>
                                        <p:strVal val="visible"/>
                                      </p:to>
                                    </p:set>
                                    <p:anim calcmode="lin" valueType="num">
                                      <p:cBhvr additive="base">
                                        <p:cTn id="38"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13" grpId="0" animBg="1"/>
      <p:bldP spid="13" grpId="1" animBg="1"/>
      <p:bldP spid="1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73906" y="164638"/>
            <a:ext cx="9567208" cy="802101"/>
          </a:xfrm>
        </p:spPr>
        <p:txBody>
          <a:bodyPr/>
          <a:lstStyle>
            <a:lvl1pPr>
              <a:defRPr>
                <a:latin typeface="Route 159" pitchFamily="2" charset="77"/>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873906" y="932723"/>
            <a:ext cx="2160427" cy="48005"/>
          </a:xfrm>
          <a:prstGeom prst="rect">
            <a:avLst/>
          </a:prstGeom>
          <a:solidFill>
            <a:srgbClr val="DF41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アーチ 19"/>
          <p:cNvSpPr/>
          <p:nvPr userDrawn="1"/>
        </p:nvSpPr>
        <p:spPr>
          <a:xfrm rot="3600000">
            <a:off x="777225" y="1454047"/>
            <a:ext cx="994797" cy="994883"/>
          </a:xfrm>
          <a:prstGeom prst="blockArc">
            <a:avLst>
              <a:gd name="adj1" fmla="val 18941412"/>
              <a:gd name="adj2" fmla="val 11732646"/>
              <a:gd name="adj3" fmla="val 4340"/>
            </a:avLst>
          </a:prstGeom>
          <a:solidFill>
            <a:srgbClr val="EB7C1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アーチ 20"/>
          <p:cNvSpPr/>
          <p:nvPr userDrawn="1"/>
        </p:nvSpPr>
        <p:spPr>
          <a:xfrm rot="6618510">
            <a:off x="854950" y="1531779"/>
            <a:ext cx="839345" cy="839418"/>
          </a:xfrm>
          <a:prstGeom prst="blockArc">
            <a:avLst>
              <a:gd name="adj1" fmla="val 19452122"/>
              <a:gd name="adj2" fmla="val 11742259"/>
              <a:gd name="adj3" fmla="val 4894"/>
            </a:avLst>
          </a:prstGeom>
          <a:solidFill>
            <a:srgbClr val="DF411B"/>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2" name="テキスト プレースホルダー 6"/>
          <p:cNvSpPr>
            <a:spLocks noGrp="1"/>
          </p:cNvSpPr>
          <p:nvPr>
            <p:ph type="body" sz="quarter" idx="15" hasCustomPrompt="1"/>
          </p:nvPr>
        </p:nvSpPr>
        <p:spPr>
          <a:xfrm>
            <a:off x="1348818" y="1611070"/>
            <a:ext cx="4556106" cy="526901"/>
          </a:xfrm>
        </p:spPr>
        <p:txBody>
          <a:bodyPr anchor="b">
            <a:noAutofit/>
          </a:bodyPr>
          <a:lstStyle>
            <a:lvl1pPr algn="l">
              <a:defRPr sz="2400" baseline="0">
                <a:solidFill>
                  <a:schemeClr val="accent3"/>
                </a:solidFill>
                <a:latin typeface="Route 159" pitchFamily="2" charset="77"/>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14" hasCustomPrompt="1"/>
          </p:nvPr>
        </p:nvSpPr>
        <p:spPr>
          <a:xfrm>
            <a:off x="1806201" y="2081855"/>
            <a:ext cx="4098724" cy="3151161"/>
          </a:xfrm>
        </p:spPr>
        <p:txBody>
          <a:bodyPr anchor="t">
            <a:normAutofit/>
          </a:bodyPr>
          <a:lstStyle>
            <a:lvl1pPr algn="l">
              <a:defRPr sz="1333" baseline="0">
                <a:solidFill>
                  <a:schemeClr val="tx2"/>
                </a:solidFill>
                <a:latin typeface="Route 159" pitchFamily="2" charset="77"/>
              </a:defRPr>
            </a:lvl1pPr>
          </a:lstStyle>
          <a:p>
            <a:pPr lvl="0"/>
            <a:r>
              <a:rPr kumimoji="1" lang="en-US" altLang="ja-JP" dirty="0"/>
              <a:t>Text goes here</a:t>
            </a:r>
            <a:endParaRPr kumimoji="1" lang="ja-JP" altLang="en-US" dirty="0"/>
          </a:p>
        </p:txBody>
      </p:sp>
      <p:sp>
        <p:nvSpPr>
          <p:cNvPr id="27" name="アーチ 26"/>
          <p:cNvSpPr/>
          <p:nvPr userDrawn="1"/>
        </p:nvSpPr>
        <p:spPr>
          <a:xfrm rot="3600000">
            <a:off x="6277591" y="1451983"/>
            <a:ext cx="994797" cy="994883"/>
          </a:xfrm>
          <a:prstGeom prst="blockArc">
            <a:avLst>
              <a:gd name="adj1" fmla="val 18941412"/>
              <a:gd name="adj2" fmla="val 11732646"/>
              <a:gd name="adj3" fmla="val 4340"/>
            </a:avLst>
          </a:prstGeom>
          <a:solidFill>
            <a:srgbClr val="EB7C1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8" name="アーチ 27"/>
          <p:cNvSpPr/>
          <p:nvPr userDrawn="1"/>
        </p:nvSpPr>
        <p:spPr>
          <a:xfrm rot="6618510">
            <a:off x="6355316" y="1529714"/>
            <a:ext cx="839345" cy="839418"/>
          </a:xfrm>
          <a:prstGeom prst="blockArc">
            <a:avLst>
              <a:gd name="adj1" fmla="val 19452122"/>
              <a:gd name="adj2" fmla="val 11742259"/>
              <a:gd name="adj3" fmla="val 4894"/>
            </a:avLst>
          </a:prstGeom>
          <a:solidFill>
            <a:srgbClr val="DF411B"/>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9" name="テキスト プレースホルダー 6"/>
          <p:cNvSpPr>
            <a:spLocks noGrp="1"/>
          </p:cNvSpPr>
          <p:nvPr>
            <p:ph type="body" sz="quarter" idx="16" hasCustomPrompt="1"/>
          </p:nvPr>
        </p:nvSpPr>
        <p:spPr>
          <a:xfrm>
            <a:off x="6849184" y="1609006"/>
            <a:ext cx="4556106" cy="526901"/>
          </a:xfrm>
        </p:spPr>
        <p:txBody>
          <a:bodyPr anchor="b">
            <a:noAutofit/>
          </a:bodyPr>
          <a:lstStyle>
            <a:lvl1pPr algn="l">
              <a:defRPr sz="2400" baseline="0">
                <a:solidFill>
                  <a:schemeClr val="accent2"/>
                </a:solidFill>
                <a:latin typeface="Route 159" pitchFamily="2" charset="77"/>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17" hasCustomPrompt="1"/>
          </p:nvPr>
        </p:nvSpPr>
        <p:spPr>
          <a:xfrm>
            <a:off x="7306567" y="2079790"/>
            <a:ext cx="4098724" cy="3151161"/>
          </a:xfrm>
        </p:spPr>
        <p:txBody>
          <a:bodyPr anchor="t">
            <a:normAutofit/>
          </a:bodyPr>
          <a:lstStyle>
            <a:lvl1pPr algn="l">
              <a:defRPr sz="1333" baseline="0">
                <a:solidFill>
                  <a:schemeClr val="tx2"/>
                </a:solidFill>
                <a:latin typeface="Route 159" pitchFamily="2" charset="77"/>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584688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750" fill="hold"/>
                                        <p:tgtEl>
                                          <p:spTgt spid="21"/>
                                        </p:tgtEl>
                                        <p:attrNameLst>
                                          <p:attrName>ppt_x</p:attrName>
                                        </p:attrNameLst>
                                      </p:cBhvr>
                                      <p:tavLst>
                                        <p:tav tm="0">
                                          <p:val>
                                            <p:strVal val="#ppt_x"/>
                                          </p:val>
                                        </p:tav>
                                        <p:tav tm="100000">
                                          <p:val>
                                            <p:strVal val="#ppt_x"/>
                                          </p:val>
                                        </p:tav>
                                      </p:tavLst>
                                    </p:anim>
                                    <p:anim calcmode="lin" valueType="num">
                                      <p:cBhvr additive="base">
                                        <p:cTn id="16" dur="75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0-#ppt_w/2"/>
                                          </p:val>
                                        </p:tav>
                                        <p:tav tm="100000">
                                          <p:val>
                                            <p:strVal val="#ppt_x"/>
                                          </p:val>
                                        </p:tav>
                                      </p:tavLst>
                                    </p:anim>
                                    <p:anim calcmode="lin" valueType="num">
                                      <p:cBhvr additive="base">
                                        <p:cTn id="20" dur="750" fill="hold"/>
                                        <p:tgtEl>
                                          <p:spTgt spid="20"/>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750"/>
                                        <p:tgtEl>
                                          <p:spTgt spid="21"/>
                                        </p:tgtEl>
                                      </p:cBhvr>
                                    </p:animEffect>
                                    <p:anim calcmode="lin" valueType="num">
                                      <p:cBhvr>
                                        <p:cTn id="24" dur="750" fill="hold"/>
                                        <p:tgtEl>
                                          <p:spTgt spid="21"/>
                                        </p:tgtEl>
                                        <p:attrNameLst>
                                          <p:attrName>ppt_w</p:attrName>
                                        </p:attrNameLst>
                                      </p:cBhvr>
                                      <p:tavLst>
                                        <p:tav tm="0" fmla="#ppt_w*sin(2.5*pi*$)">
                                          <p:val>
                                            <p:fltVal val="0"/>
                                          </p:val>
                                        </p:tav>
                                        <p:tav tm="100000">
                                          <p:val>
                                            <p:fltVal val="1"/>
                                          </p:val>
                                        </p:tav>
                                      </p:tavLst>
                                    </p:anim>
                                    <p:anim calcmode="lin" valueType="num">
                                      <p:cBhvr>
                                        <p:cTn id="25" dur="750" fill="hold"/>
                                        <p:tgtEl>
                                          <p:spTgt spid="21"/>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23">
                                            <p:txEl>
                                              <p:pRg st="0" end="0"/>
                                            </p:txEl>
                                          </p:spTgt>
                                        </p:tgtEl>
                                        <p:attrNameLst>
                                          <p:attrName>style.visibility</p:attrName>
                                        </p:attrNameLst>
                                      </p:cBhvr>
                                      <p:to>
                                        <p:strVal val="visible"/>
                                      </p:to>
                                    </p:set>
                                    <p:anim calcmode="lin" valueType="num">
                                      <p:cBhvr additive="base">
                                        <p:cTn id="38"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750" fill="hold"/>
                                        <p:tgtEl>
                                          <p:spTgt spid="28"/>
                                        </p:tgtEl>
                                        <p:attrNameLst>
                                          <p:attrName>ppt_x</p:attrName>
                                        </p:attrNameLst>
                                      </p:cBhvr>
                                      <p:tavLst>
                                        <p:tav tm="0">
                                          <p:val>
                                            <p:strVal val="#ppt_x"/>
                                          </p:val>
                                        </p:tav>
                                        <p:tav tm="100000">
                                          <p:val>
                                            <p:strVal val="#ppt_x"/>
                                          </p:val>
                                        </p:tav>
                                      </p:tavLst>
                                    </p:anim>
                                    <p:anim calcmode="lin" valueType="num">
                                      <p:cBhvr additive="base">
                                        <p:cTn id="44" dur="75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750" fill="hold"/>
                                        <p:tgtEl>
                                          <p:spTgt spid="27"/>
                                        </p:tgtEl>
                                        <p:attrNameLst>
                                          <p:attrName>ppt_x</p:attrName>
                                        </p:attrNameLst>
                                      </p:cBhvr>
                                      <p:tavLst>
                                        <p:tav tm="0">
                                          <p:val>
                                            <p:strVal val="0-#ppt_w/2"/>
                                          </p:val>
                                        </p:tav>
                                        <p:tav tm="100000">
                                          <p:val>
                                            <p:strVal val="#ppt_x"/>
                                          </p:val>
                                        </p:tav>
                                      </p:tavLst>
                                    </p:anim>
                                    <p:anim calcmode="lin" valueType="num">
                                      <p:cBhvr additive="base">
                                        <p:cTn id="48" dur="750" fill="hold"/>
                                        <p:tgtEl>
                                          <p:spTgt spid="27"/>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750"/>
                                        <p:tgtEl>
                                          <p:spTgt spid="28"/>
                                        </p:tgtEl>
                                      </p:cBhvr>
                                    </p:animEffect>
                                    <p:anim calcmode="lin" valueType="num">
                                      <p:cBhvr>
                                        <p:cTn id="52" dur="750" fill="hold"/>
                                        <p:tgtEl>
                                          <p:spTgt spid="28"/>
                                        </p:tgtEl>
                                        <p:attrNameLst>
                                          <p:attrName>ppt_w</p:attrName>
                                        </p:attrNameLst>
                                      </p:cBhvr>
                                      <p:tavLst>
                                        <p:tav tm="0" fmla="#ppt_w*sin(2.5*pi*$)">
                                          <p:val>
                                            <p:fltVal val="0"/>
                                          </p:val>
                                        </p:tav>
                                        <p:tav tm="100000">
                                          <p:val>
                                            <p:fltVal val="1"/>
                                          </p:val>
                                        </p:tav>
                                      </p:tavLst>
                                    </p:anim>
                                    <p:anim calcmode="lin" valueType="num">
                                      <p:cBhvr>
                                        <p:cTn id="53" dur="750" fill="hold"/>
                                        <p:tgtEl>
                                          <p:spTgt spid="28"/>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750"/>
                                        <p:tgtEl>
                                          <p:spTgt spid="27"/>
                                        </p:tgtEl>
                                      </p:cBhvr>
                                    </p:animEffect>
                                    <p:anim calcmode="lin" valueType="num">
                                      <p:cBhvr>
                                        <p:cTn id="57" dur="750" fill="hold"/>
                                        <p:tgtEl>
                                          <p:spTgt spid="27"/>
                                        </p:tgtEl>
                                        <p:attrNameLst>
                                          <p:attrName>ppt_w</p:attrName>
                                        </p:attrNameLst>
                                      </p:cBhvr>
                                      <p:tavLst>
                                        <p:tav tm="0" fmla="#ppt_w*sin(2.5*pi*$)">
                                          <p:val>
                                            <p:fltVal val="0"/>
                                          </p:val>
                                        </p:tav>
                                        <p:tav tm="100000">
                                          <p:val>
                                            <p:fltVal val="1"/>
                                          </p:val>
                                        </p:tav>
                                      </p:tavLst>
                                    </p:anim>
                                    <p:anim calcmode="lin" valueType="num">
                                      <p:cBhvr>
                                        <p:cTn id="58" dur="750" fill="hold"/>
                                        <p:tgtEl>
                                          <p:spTgt spid="27"/>
                                        </p:tgtEl>
                                        <p:attrNameLst>
                                          <p:attrName>ppt_h</p:attrName>
                                        </p:attrNameLst>
                                      </p:cBhvr>
                                      <p:tavLst>
                                        <p:tav tm="0">
                                          <p:val>
                                            <p:strVal val="#ppt_h"/>
                                          </p:val>
                                        </p:tav>
                                        <p:tav tm="100000">
                                          <p:val>
                                            <p:strVal val="#ppt_h"/>
                                          </p:val>
                                        </p:tav>
                                      </p:tavLst>
                                    </p:anim>
                                  </p:childTnLst>
                                </p:cTn>
                              </p:par>
                              <p:par>
                                <p:cTn id="59" presetID="2" presetClass="entr" presetSubtype="3" decel="100000" fill="hold" grpId="0" nodeType="withEffect">
                                  <p:stCondLst>
                                    <p:cond delay="500"/>
                                  </p:stCondLst>
                                  <p:iterate type="wd">
                                    <p:tmPct val="10000"/>
                                  </p:iterate>
                                  <p:childTnLst>
                                    <p:set>
                                      <p:cBhvr>
                                        <p:cTn id="60" dur="1" fill="hold">
                                          <p:stCondLst>
                                            <p:cond delay="0"/>
                                          </p:stCondLst>
                                        </p:cTn>
                                        <p:tgtEl>
                                          <p:spTgt spid="29">
                                            <p:txEl>
                                              <p:pRg st="0" end="0"/>
                                            </p:txEl>
                                          </p:spTgt>
                                        </p:tgtEl>
                                        <p:attrNameLst>
                                          <p:attrName>style.visibility</p:attrName>
                                        </p:attrNameLst>
                                      </p:cBhvr>
                                      <p:to>
                                        <p:strVal val="visible"/>
                                      </p:to>
                                    </p:set>
                                    <p:anim calcmode="lin" valueType="num">
                                      <p:cBhvr additive="base">
                                        <p:cTn id="61"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30">
                                            <p:txEl>
                                              <p:pRg st="0" end="0"/>
                                            </p:txEl>
                                          </p:spTgt>
                                        </p:tgtEl>
                                        <p:attrNameLst>
                                          <p:attrName>style.visibility</p:attrName>
                                        </p:attrNameLst>
                                      </p:cBhvr>
                                      <p:to>
                                        <p:strVal val="visible"/>
                                      </p:to>
                                    </p:set>
                                    <p:anim calcmode="lin" valueType="num">
                                      <p:cBhvr additive="base">
                                        <p:cTn id="66"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animBg="1"/>
      <p:bldP spid="20" grpId="1" animBg="1"/>
      <p:bldP spid="21" grpId="0" animBg="1"/>
      <p:bldP spid="21" grpId="1" animBg="1"/>
      <p:bldP spid="22"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7" grpId="0" animBg="1"/>
      <p:bldP spid="27" grpId="1" animBg="1"/>
      <p:bldP spid="28" grpId="0" animBg="1"/>
      <p:bldP spid="28" grpId="1" animBg="1"/>
      <p:bldP spid="29"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9" name="グループ化 8"/>
          <p:cNvGrpSpPr/>
          <p:nvPr userDrawn="1"/>
        </p:nvGrpSpPr>
        <p:grpSpPr>
          <a:xfrm>
            <a:off x="0" y="1876403"/>
            <a:ext cx="6443876" cy="2208245"/>
            <a:chOff x="0" y="2839244"/>
            <a:chExt cx="9664975" cy="3312368"/>
          </a:xfrm>
          <a:solidFill>
            <a:schemeClr val="accent3"/>
          </a:solidFill>
        </p:grpSpPr>
        <p:sp>
          <p:nvSpPr>
            <p:cNvPr id="5" name="正方形/長方形 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6" name="直角三角形 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34" name="グループ化 33"/>
          <p:cNvGrpSpPr/>
          <p:nvPr userDrawn="1"/>
        </p:nvGrpSpPr>
        <p:grpSpPr>
          <a:xfrm rot="10800000">
            <a:off x="5748124" y="2202047"/>
            <a:ext cx="6443876" cy="2208245"/>
            <a:chOff x="0" y="2839244"/>
            <a:chExt cx="9664975" cy="3312368"/>
          </a:xfrm>
          <a:solidFill>
            <a:schemeClr val="accent2"/>
          </a:solidFill>
        </p:grpSpPr>
        <p:sp>
          <p:nvSpPr>
            <p:cNvPr id="35" name="正方形/長方形 3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直角三角形 3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sp>
        <p:nvSpPr>
          <p:cNvPr id="37" name="テキスト プレースホルダー 6"/>
          <p:cNvSpPr>
            <a:spLocks noGrp="1"/>
          </p:cNvSpPr>
          <p:nvPr>
            <p:ph type="body" sz="quarter" idx="27" hasCustomPrompt="1"/>
          </p:nvPr>
        </p:nvSpPr>
        <p:spPr>
          <a:xfrm>
            <a:off x="556641" y="2069094"/>
            <a:ext cx="4934654"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sp>
        <p:nvSpPr>
          <p:cNvPr id="38" name="テキスト プレースホルダー 6"/>
          <p:cNvSpPr>
            <a:spLocks noGrp="1"/>
          </p:cNvSpPr>
          <p:nvPr>
            <p:ph type="body" sz="quarter" idx="28" hasCustomPrompt="1"/>
          </p:nvPr>
        </p:nvSpPr>
        <p:spPr>
          <a:xfrm>
            <a:off x="6710601" y="2403572"/>
            <a:ext cx="4934654" cy="1882601"/>
          </a:xfrm>
        </p:spPr>
        <p:txBody>
          <a:bodyPr anchor="b">
            <a:noAutofit/>
          </a:bodyPr>
          <a:lstStyle>
            <a:lvl1pPr algn="l">
              <a:lnSpc>
                <a:spcPct val="100000"/>
              </a:lnSpc>
              <a:spcBef>
                <a:spcPts val="0"/>
              </a:spcBef>
              <a:defRPr sz="4400" i="0" baseline="0">
                <a:solidFill>
                  <a:schemeClr val="bg1"/>
                </a:solidFill>
                <a:latin typeface="+mj-lt"/>
              </a:defRPr>
            </a:lvl1pPr>
          </a:lstStyle>
          <a:p>
            <a:pPr lvl="0"/>
            <a:r>
              <a:rPr kumimoji="1" lang="en-US" altLang="ja-JP" dirty="0"/>
              <a:t>Text goes here</a:t>
            </a:r>
            <a:endParaRPr kumimoji="1" lang="ja-JP" altLang="en-US" dirty="0"/>
          </a:p>
        </p:txBody>
      </p:sp>
      <p:grpSp>
        <p:nvGrpSpPr>
          <p:cNvPr id="11" name="グループ化 10"/>
          <p:cNvGrpSpPr/>
          <p:nvPr userDrawn="1"/>
        </p:nvGrpSpPr>
        <p:grpSpPr>
          <a:xfrm>
            <a:off x="0" y="4074294"/>
            <a:ext cx="6468055" cy="79353"/>
            <a:chOff x="0" y="6111441"/>
            <a:chExt cx="9701241" cy="119030"/>
          </a:xfrm>
          <a:solidFill>
            <a:schemeClr val="accent3">
              <a:lumMod val="60000"/>
              <a:lumOff val="40000"/>
            </a:schemeClr>
          </a:solidFill>
        </p:grpSpPr>
        <p:sp>
          <p:nvSpPr>
            <p:cNvPr id="40" name="正方形/長方形 39"/>
            <p:cNvSpPr/>
            <p:nvPr userDrawn="1"/>
          </p:nvSpPr>
          <p:spPr>
            <a:xfrm>
              <a:off x="0" y="6126973"/>
              <a:ext cx="9657281" cy="10349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2">
                    <a:lumMod val="20000"/>
                    <a:lumOff val="80000"/>
                  </a:schemeClr>
                </a:solidFill>
              </a:endParaRPr>
            </a:p>
          </p:txBody>
        </p:sp>
        <p:sp>
          <p:nvSpPr>
            <p:cNvPr id="41" name="直角三角形 40"/>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2">
                    <a:lumMod val="20000"/>
                    <a:lumOff val="80000"/>
                  </a:schemeClr>
                </a:solidFill>
              </a:endParaRPr>
            </a:p>
          </p:txBody>
        </p:sp>
      </p:grpSp>
      <p:grpSp>
        <p:nvGrpSpPr>
          <p:cNvPr id="42" name="グループ化 41"/>
          <p:cNvGrpSpPr/>
          <p:nvPr userDrawn="1"/>
        </p:nvGrpSpPr>
        <p:grpSpPr>
          <a:xfrm rot="10800000">
            <a:off x="5721828" y="2133277"/>
            <a:ext cx="6470171" cy="79353"/>
            <a:chOff x="-3174" y="6111441"/>
            <a:chExt cx="9704415" cy="119030"/>
          </a:xfrm>
          <a:solidFill>
            <a:schemeClr val="accent2">
              <a:lumMod val="60000"/>
              <a:lumOff val="40000"/>
            </a:schemeClr>
          </a:solidFill>
        </p:grpSpPr>
        <p:sp>
          <p:nvSpPr>
            <p:cNvPr id="43" name="正方形/長方形 42"/>
            <p:cNvSpPr/>
            <p:nvPr userDrawn="1"/>
          </p:nvSpPr>
          <p:spPr>
            <a:xfrm>
              <a:off x="-3174" y="6111441"/>
              <a:ext cx="9660456" cy="119030"/>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4" name="直角三角形 43"/>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sp>
        <p:nvSpPr>
          <p:cNvPr id="45" name="テキスト プレースホルダー 6"/>
          <p:cNvSpPr>
            <a:spLocks noGrp="1"/>
          </p:cNvSpPr>
          <p:nvPr>
            <p:ph type="body" sz="quarter" idx="14" hasCustomPrompt="1"/>
          </p:nvPr>
        </p:nvSpPr>
        <p:spPr>
          <a:xfrm>
            <a:off x="553025" y="4232388"/>
            <a:ext cx="4942318" cy="126247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9" hasCustomPrompt="1"/>
          </p:nvPr>
        </p:nvSpPr>
        <p:spPr>
          <a:xfrm>
            <a:off x="6703501" y="4486492"/>
            <a:ext cx="4942318" cy="126247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55038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ppt_x"/>
                                          </p:val>
                                        </p:tav>
                                        <p:tav tm="100000">
                                          <p:val>
                                            <p:strVal val="#ppt_x"/>
                                          </p:val>
                                        </p:tav>
                                      </p:tavLst>
                                    </p:anim>
                                    <p:anim calcmode="lin" valueType="num">
                                      <p:cBhvr additive="base">
                                        <p:cTn id="24" dur="10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1000" fill="hold"/>
                                        <p:tgtEl>
                                          <p:spTgt spid="42"/>
                                        </p:tgtEl>
                                        <p:attrNameLst>
                                          <p:attrName>ppt_x</p:attrName>
                                        </p:attrNameLst>
                                      </p:cBhvr>
                                      <p:tavLst>
                                        <p:tav tm="0">
                                          <p:val>
                                            <p:strVal val="#ppt_x"/>
                                          </p:val>
                                        </p:tav>
                                        <p:tav tm="100000">
                                          <p:val>
                                            <p:strVal val="#ppt_x"/>
                                          </p:val>
                                        </p:tav>
                                      </p:tavLst>
                                    </p:anim>
                                    <p:anim calcmode="lin" valueType="num">
                                      <p:cBhvr additive="base">
                                        <p:cTn id="28" dur="10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9" decel="100000" fill="hold" grpId="0" nodeType="withEffect">
                                  <p:stCondLst>
                                    <p:cond delay="0"/>
                                  </p:stCondLst>
                                  <p:iterate type="wd">
                                    <p:tmPct val="10000"/>
                                  </p:iterate>
                                  <p:childTnLst>
                                    <p:set>
                                      <p:cBhvr>
                                        <p:cTn id="30" dur="1" fill="hold">
                                          <p:stCondLst>
                                            <p:cond delay="0"/>
                                          </p:stCondLst>
                                        </p:cTn>
                                        <p:tgtEl>
                                          <p:spTgt spid="37">
                                            <p:txEl>
                                              <p:pRg st="0" end="0"/>
                                            </p:txEl>
                                          </p:spTgt>
                                        </p:tgtEl>
                                        <p:attrNameLst>
                                          <p:attrName>style.visibility</p:attrName>
                                        </p:attrNameLst>
                                      </p:cBhvr>
                                      <p:to>
                                        <p:strVal val="visible"/>
                                      </p:to>
                                    </p:set>
                                    <p:anim calcmode="lin" valueType="num">
                                      <p:cBhvr additive="base">
                                        <p:cTn id="31" dur="10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8" decel="100000" fill="hold" grpId="0" nodeType="withEffect">
                                  <p:stCondLst>
                                    <p:cond delay="250"/>
                                  </p:stCondLst>
                                  <p:childTnLst>
                                    <p:set>
                                      <p:cBhvr>
                                        <p:cTn id="34" dur="1" fill="hold">
                                          <p:stCondLst>
                                            <p:cond delay="0"/>
                                          </p:stCondLst>
                                        </p:cTn>
                                        <p:tgtEl>
                                          <p:spTgt spid="45">
                                            <p:txEl>
                                              <p:pRg st="0" end="0"/>
                                            </p:txEl>
                                          </p:spTgt>
                                        </p:tgtEl>
                                        <p:attrNameLst>
                                          <p:attrName>style.visibility</p:attrName>
                                        </p:attrNameLst>
                                      </p:cBhvr>
                                      <p:to>
                                        <p:strVal val="visible"/>
                                      </p:to>
                                    </p:set>
                                    <p:anim calcmode="lin" valueType="num">
                                      <p:cBhvr additive="base">
                                        <p:cTn id="35" dur="10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36" dur="1000" fill="hold"/>
                                        <p:tgtEl>
                                          <p:spTgt spid="45">
                                            <p:txEl>
                                              <p:pRg st="0" end="0"/>
                                            </p:txEl>
                                          </p:spTgt>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250"/>
                                  </p:stCondLst>
                                  <p:childTnLst>
                                    <p:set>
                                      <p:cBhvr>
                                        <p:cTn id="38" dur="1" fill="hold">
                                          <p:stCondLst>
                                            <p:cond delay="0"/>
                                          </p:stCondLst>
                                        </p:cTn>
                                        <p:tgtEl>
                                          <p:spTgt spid="45">
                                            <p:txEl>
                                              <p:pRg st="0" end="0"/>
                                            </p:txEl>
                                          </p:spTgt>
                                        </p:tgtEl>
                                        <p:attrNameLst>
                                          <p:attrName>style.visibility</p:attrName>
                                        </p:attrNameLst>
                                      </p:cBhvr>
                                      <p:to>
                                        <p:strVal val="visible"/>
                                      </p:to>
                                    </p:set>
                                    <p:animEffect transition="in" filter="fade">
                                      <p:cBhvr>
                                        <p:cTn id="39" dur="1000"/>
                                        <p:tgtEl>
                                          <p:spTgt spid="45">
                                            <p:txEl>
                                              <p:pRg st="0" end="0"/>
                                            </p:txEl>
                                          </p:spTgt>
                                        </p:tgtEl>
                                      </p:cBhvr>
                                    </p:animEffect>
                                  </p:childTnLst>
                                </p:cTn>
                              </p:par>
                              <p:par>
                                <p:cTn id="40" presetID="2" presetClass="entr" presetSubtype="3" decel="100000" fill="hold" grpId="0" nodeType="withEffect">
                                  <p:stCondLst>
                                    <p:cond delay="0"/>
                                  </p:stCondLst>
                                  <p:iterate type="wd">
                                    <p:tmPct val="10000"/>
                                  </p:iterate>
                                  <p:childTnLst>
                                    <p:set>
                                      <p:cBhvr>
                                        <p:cTn id="41" dur="1" fill="hold">
                                          <p:stCondLst>
                                            <p:cond delay="0"/>
                                          </p:stCondLst>
                                        </p:cTn>
                                        <p:tgtEl>
                                          <p:spTgt spid="38">
                                            <p:txEl>
                                              <p:pRg st="0" end="0"/>
                                            </p:txEl>
                                          </p:spTgt>
                                        </p:tgtEl>
                                        <p:attrNameLst>
                                          <p:attrName>style.visibility</p:attrName>
                                        </p:attrNameLst>
                                      </p:cBhvr>
                                      <p:to>
                                        <p:strVal val="visible"/>
                                      </p:to>
                                    </p:set>
                                    <p:anim calcmode="lin" valueType="num">
                                      <p:cBhvr additive="base">
                                        <p:cTn id="42" dur="10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43"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44" presetID="10" presetClass="entr" presetSubtype="0" fill="hold" grpId="1" nodeType="withEffect">
                                  <p:stCondLst>
                                    <p:cond delay="500"/>
                                  </p:stCondLst>
                                  <p:childTnLst>
                                    <p:set>
                                      <p:cBhvr>
                                        <p:cTn id="45" dur="1" fill="hold">
                                          <p:stCondLst>
                                            <p:cond delay="0"/>
                                          </p:stCondLst>
                                        </p:cTn>
                                        <p:tgtEl>
                                          <p:spTgt spid="46">
                                            <p:txEl>
                                              <p:pRg st="0" end="0"/>
                                            </p:txEl>
                                          </p:spTgt>
                                        </p:tgtEl>
                                        <p:attrNameLst>
                                          <p:attrName>style.visibility</p:attrName>
                                        </p:attrNameLst>
                                      </p:cBhvr>
                                      <p:to>
                                        <p:strVal val="visible"/>
                                      </p:to>
                                    </p:set>
                                    <p:animEffect transition="in" filter="fade">
                                      <p:cBhvr>
                                        <p:cTn id="46" dur="1000"/>
                                        <p:tgtEl>
                                          <p:spTgt spid="46">
                                            <p:txEl>
                                              <p:pRg st="0" end="0"/>
                                            </p:txEl>
                                          </p:spTgt>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46">
                                            <p:txEl>
                                              <p:pRg st="0" end="0"/>
                                            </p:txEl>
                                          </p:spTgt>
                                        </p:tgtEl>
                                        <p:attrNameLst>
                                          <p:attrName>style.visibility</p:attrName>
                                        </p:attrNameLst>
                                      </p:cBhvr>
                                      <p:to>
                                        <p:strVal val="visible"/>
                                      </p:to>
                                    </p:set>
                                    <p:anim calcmode="lin" valueType="num">
                                      <p:cBhvr additive="base">
                                        <p:cTn id="49"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4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7" grpId="0" build="p">
        <p:tmplLst>
          <p:tmpl lvl="1">
            <p:tnLst>
              <p:par>
                <p:cTn presetID="2" presetClass="entr" presetSubtype="9" decel="100000" fill="hold" nodeType="withEffect">
                  <p:stCondLst>
                    <p:cond delay="0"/>
                  </p:stCondLst>
                  <p:iterate type="wd">
                    <p:tmPct val="10000"/>
                  </p:iterate>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0-#ppt_w/2"/>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1+#ppt_w/2"/>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45" grpId="0" build="p">
        <p:tmplLst>
          <p:tmpl lvl="1">
            <p:tnLst>
              <p:par>
                <p:cTn presetID="2" presetClass="entr" presetSubtype="8"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1000" fill="hold"/>
                        <p:tgtEl>
                          <p:spTgt spid="45"/>
                        </p:tgtEl>
                        <p:attrNameLst>
                          <p:attrName>ppt_x</p:attrName>
                        </p:attrNameLst>
                      </p:cBhvr>
                      <p:tavLst>
                        <p:tav tm="0">
                          <p:val>
                            <p:strVal val="0-#ppt_w/2"/>
                          </p:val>
                        </p:tav>
                        <p:tav tm="100000">
                          <p:val>
                            <p:strVal val="#ppt_x"/>
                          </p:val>
                        </p:tav>
                      </p:tavLst>
                    </p:anim>
                    <p:anim calcmode="lin" valueType="num">
                      <p:cBhvr additive="base">
                        <p:cTn dur="1000" fill="hold"/>
                        <p:tgtEl>
                          <p:spTgt spid="45"/>
                        </p:tgtEl>
                        <p:attrNameLst>
                          <p:attrName>ppt_y</p:attrName>
                        </p:attrNameLst>
                      </p:cBhvr>
                      <p:tavLst>
                        <p:tav tm="0">
                          <p:val>
                            <p:strVal val="#ppt_y"/>
                          </p:val>
                        </p:tav>
                        <p:tav tm="100000">
                          <p:val>
                            <p:strVal val="#ppt_y"/>
                          </p:val>
                        </p:tav>
                      </p:tavLst>
                    </p:anim>
                  </p:childTnLst>
                </p:cTn>
              </p:par>
            </p:tnLst>
          </p:tmpl>
        </p:tmplLst>
      </p:bldP>
      <p:bldP spid="45" grpId="1" build="p">
        <p:tmplLst>
          <p:tmpl lvl="1">
            <p:tnLst>
              <p:par>
                <p:cTn presetID="10" presetClass="entr" presetSubtype="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Effect transition="in" filter="fade">
                      <p:cBhvr>
                        <p:cTn dur="1000"/>
                        <p:tgtEl>
                          <p:spTgt spid="45"/>
                        </p:tgtEl>
                      </p:cBhvr>
                    </p:animEffect>
                  </p:childTnLst>
                </p:cTn>
              </p:par>
            </p:tnLst>
          </p:tmpl>
        </p:tmplLst>
      </p:bldP>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17247" y="164638"/>
            <a:ext cx="9567208" cy="802101"/>
          </a:xfrm>
        </p:spPr>
        <p:txBody>
          <a:bodyPr/>
          <a:lstStyle>
            <a:lvl1pPr>
              <a:defRPr>
                <a:solidFill>
                  <a:srgbClr val="DF411B"/>
                </a:solidFill>
                <a:latin typeface="Route 159" pitchFamily="2" charset="77"/>
              </a:defRPr>
            </a:lvl1pPr>
          </a:lstStyle>
          <a:p>
            <a:r>
              <a:rPr kumimoji="1" lang="en-US" altLang="ja-JP" dirty="0"/>
              <a:t>Slide Title Goes Here</a:t>
            </a:r>
            <a:endParaRPr kumimoji="1" lang="ja-JP" altLang="en-US" dirty="0"/>
          </a:p>
        </p:txBody>
      </p:sp>
      <p:sp>
        <p:nvSpPr>
          <p:cNvPr id="7" name="テキスト プレースホルダー 6"/>
          <p:cNvSpPr>
            <a:spLocks noGrp="1"/>
          </p:cNvSpPr>
          <p:nvPr>
            <p:ph type="body" sz="quarter" idx="13" hasCustomPrompt="1"/>
          </p:nvPr>
        </p:nvSpPr>
        <p:spPr>
          <a:xfrm>
            <a:off x="452860"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latin typeface="Route 159" pitchFamily="2" charset="77"/>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627870" y="932723"/>
            <a:ext cx="2160427" cy="48005"/>
          </a:xfrm>
          <a:prstGeom prst="rect">
            <a:avLst/>
          </a:prstGeom>
          <a:solidFill>
            <a:srgbClr val="DF41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アーチ 33"/>
          <p:cNvSpPr/>
          <p:nvPr userDrawn="1"/>
        </p:nvSpPr>
        <p:spPr>
          <a:xfrm rot="3600000">
            <a:off x="777225" y="1613571"/>
            <a:ext cx="994797" cy="994883"/>
          </a:xfrm>
          <a:prstGeom prst="blockArc">
            <a:avLst>
              <a:gd name="adj1" fmla="val 18941412"/>
              <a:gd name="adj2" fmla="val 11732646"/>
              <a:gd name="adj3" fmla="val 4340"/>
            </a:avLst>
          </a:prstGeom>
          <a:solidFill>
            <a:srgbClr val="EB7C1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アーチ 34"/>
          <p:cNvSpPr/>
          <p:nvPr userDrawn="1"/>
        </p:nvSpPr>
        <p:spPr>
          <a:xfrm rot="6618510">
            <a:off x="854950" y="1691303"/>
            <a:ext cx="839345" cy="839418"/>
          </a:xfrm>
          <a:prstGeom prst="blockArc">
            <a:avLst>
              <a:gd name="adj1" fmla="val 19452122"/>
              <a:gd name="adj2" fmla="val 11742259"/>
              <a:gd name="adj3" fmla="val 4894"/>
            </a:avLst>
          </a:prstGeom>
          <a:solidFill>
            <a:srgbClr val="DF411B"/>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テキスト プレースホルダー 6"/>
          <p:cNvSpPr>
            <a:spLocks noGrp="1"/>
          </p:cNvSpPr>
          <p:nvPr>
            <p:ph type="body" sz="quarter" idx="15" hasCustomPrompt="1"/>
          </p:nvPr>
        </p:nvSpPr>
        <p:spPr>
          <a:xfrm>
            <a:off x="1348817" y="1770594"/>
            <a:ext cx="4951672" cy="526901"/>
          </a:xfrm>
        </p:spPr>
        <p:txBody>
          <a:bodyPr anchor="b">
            <a:noAutofit/>
          </a:bodyPr>
          <a:lstStyle>
            <a:lvl1pPr algn="l">
              <a:defRPr sz="2400" baseline="0">
                <a:solidFill>
                  <a:srgbClr val="DF411B"/>
                </a:solidFill>
                <a:latin typeface="Route 159" pitchFamily="2" charset="77"/>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0" y="2241379"/>
            <a:ext cx="9292823" cy="850163"/>
          </a:xfrm>
        </p:spPr>
        <p:txBody>
          <a:bodyPr anchor="t">
            <a:normAutofit/>
          </a:bodyPr>
          <a:lstStyle>
            <a:lvl1pPr algn="l">
              <a:defRPr sz="1333" baseline="0">
                <a:solidFill>
                  <a:schemeClr val="tx2"/>
                </a:solidFill>
                <a:latin typeface="Route 159" pitchFamily="2" charset="77"/>
              </a:defRPr>
            </a:lvl1pPr>
          </a:lstStyle>
          <a:p>
            <a:pPr lvl="0"/>
            <a:r>
              <a:rPr kumimoji="1" lang="en-US" altLang="ja-JP" dirty="0"/>
              <a:t>Text goes here</a:t>
            </a:r>
            <a:endParaRPr kumimoji="1" lang="ja-JP" altLang="en-US" dirty="0"/>
          </a:p>
        </p:txBody>
      </p:sp>
      <p:sp>
        <p:nvSpPr>
          <p:cNvPr id="38" name="アーチ 37"/>
          <p:cNvSpPr/>
          <p:nvPr userDrawn="1"/>
        </p:nvSpPr>
        <p:spPr>
          <a:xfrm rot="3600000">
            <a:off x="777225" y="3087141"/>
            <a:ext cx="994797" cy="994883"/>
          </a:xfrm>
          <a:prstGeom prst="blockArc">
            <a:avLst>
              <a:gd name="adj1" fmla="val 18941412"/>
              <a:gd name="adj2" fmla="val 11732646"/>
              <a:gd name="adj3" fmla="val 4340"/>
            </a:avLst>
          </a:prstGeom>
          <a:solidFill>
            <a:srgbClr val="EB7C1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9" name="アーチ 38"/>
          <p:cNvSpPr/>
          <p:nvPr userDrawn="1"/>
        </p:nvSpPr>
        <p:spPr>
          <a:xfrm rot="6618510">
            <a:off x="854950" y="3164872"/>
            <a:ext cx="839345" cy="839418"/>
          </a:xfrm>
          <a:prstGeom prst="blockArc">
            <a:avLst>
              <a:gd name="adj1" fmla="val 19452122"/>
              <a:gd name="adj2" fmla="val 11742259"/>
              <a:gd name="adj3" fmla="val 4894"/>
            </a:avLst>
          </a:prstGeom>
          <a:solidFill>
            <a:srgbClr val="DF411B"/>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0" name="テキスト プレースホルダー 6"/>
          <p:cNvSpPr>
            <a:spLocks noGrp="1"/>
          </p:cNvSpPr>
          <p:nvPr>
            <p:ph type="body" sz="quarter" idx="16" hasCustomPrompt="1"/>
          </p:nvPr>
        </p:nvSpPr>
        <p:spPr>
          <a:xfrm>
            <a:off x="1348817" y="3244164"/>
            <a:ext cx="4951672" cy="526901"/>
          </a:xfrm>
        </p:spPr>
        <p:txBody>
          <a:bodyPr anchor="b">
            <a:noAutofit/>
          </a:bodyPr>
          <a:lstStyle>
            <a:lvl1pPr algn="l">
              <a:defRPr sz="2400" baseline="0">
                <a:solidFill>
                  <a:srgbClr val="DF411B"/>
                </a:solidFill>
                <a:latin typeface="Route 159" pitchFamily="2" charset="77"/>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0" y="3714948"/>
            <a:ext cx="9292823" cy="850163"/>
          </a:xfrm>
        </p:spPr>
        <p:txBody>
          <a:bodyPr anchor="t">
            <a:normAutofit/>
          </a:bodyPr>
          <a:lstStyle>
            <a:lvl1pPr algn="l">
              <a:defRPr sz="1333" baseline="0">
                <a:solidFill>
                  <a:schemeClr val="tx2"/>
                </a:solidFill>
                <a:latin typeface="Route 159" pitchFamily="2" charset="77"/>
              </a:defRPr>
            </a:lvl1pPr>
          </a:lstStyle>
          <a:p>
            <a:pPr lvl="0"/>
            <a:r>
              <a:rPr kumimoji="1" lang="en-US" altLang="ja-JP" dirty="0"/>
              <a:t>Text goes here</a:t>
            </a:r>
            <a:endParaRPr kumimoji="1" lang="ja-JP" altLang="en-US" dirty="0"/>
          </a:p>
        </p:txBody>
      </p:sp>
      <p:sp>
        <p:nvSpPr>
          <p:cNvPr id="42" name="アーチ 41"/>
          <p:cNvSpPr/>
          <p:nvPr userDrawn="1"/>
        </p:nvSpPr>
        <p:spPr>
          <a:xfrm rot="3600000">
            <a:off x="777225" y="4560709"/>
            <a:ext cx="994797" cy="994883"/>
          </a:xfrm>
          <a:prstGeom prst="blockArc">
            <a:avLst>
              <a:gd name="adj1" fmla="val 18941412"/>
              <a:gd name="adj2" fmla="val 11732646"/>
              <a:gd name="adj3" fmla="val 4340"/>
            </a:avLst>
          </a:prstGeom>
          <a:solidFill>
            <a:srgbClr val="EB7C1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3" name="アーチ 42"/>
          <p:cNvSpPr/>
          <p:nvPr userDrawn="1"/>
        </p:nvSpPr>
        <p:spPr>
          <a:xfrm rot="6618510">
            <a:off x="854950" y="4638441"/>
            <a:ext cx="839345" cy="839418"/>
          </a:xfrm>
          <a:prstGeom prst="blockArc">
            <a:avLst>
              <a:gd name="adj1" fmla="val 19452122"/>
              <a:gd name="adj2" fmla="val 11742259"/>
              <a:gd name="adj3" fmla="val 4894"/>
            </a:avLst>
          </a:prstGeom>
          <a:solidFill>
            <a:srgbClr val="DF411B"/>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4" name="テキスト プレースホルダー 6"/>
          <p:cNvSpPr>
            <a:spLocks noGrp="1"/>
          </p:cNvSpPr>
          <p:nvPr>
            <p:ph type="body" sz="quarter" idx="16" hasCustomPrompt="1"/>
          </p:nvPr>
        </p:nvSpPr>
        <p:spPr>
          <a:xfrm>
            <a:off x="1348817" y="4717732"/>
            <a:ext cx="4951672" cy="526901"/>
          </a:xfrm>
        </p:spPr>
        <p:txBody>
          <a:bodyPr anchor="b">
            <a:noAutofit/>
          </a:bodyPr>
          <a:lstStyle>
            <a:lvl1pPr algn="l">
              <a:defRPr sz="2400" baseline="0">
                <a:solidFill>
                  <a:srgbClr val="DF411B"/>
                </a:solidFill>
                <a:latin typeface="Route 159" pitchFamily="2" charset="77"/>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17" hasCustomPrompt="1"/>
          </p:nvPr>
        </p:nvSpPr>
        <p:spPr>
          <a:xfrm>
            <a:off x="1806200" y="5188517"/>
            <a:ext cx="9292823" cy="850163"/>
          </a:xfrm>
        </p:spPr>
        <p:txBody>
          <a:bodyPr anchor="t">
            <a:normAutofit/>
          </a:bodyPr>
          <a:lstStyle>
            <a:lvl1pPr algn="l">
              <a:defRPr sz="1333" baseline="0">
                <a:solidFill>
                  <a:schemeClr val="tx2"/>
                </a:solidFill>
                <a:latin typeface="Route 159" pitchFamily="2" charset="77"/>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05762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750" fill="hold"/>
                                        <p:tgtEl>
                                          <p:spTgt spid="43"/>
                                        </p:tgtEl>
                                        <p:attrNameLst>
                                          <p:attrName>ppt_x</p:attrName>
                                        </p:attrNameLst>
                                      </p:cBhvr>
                                      <p:tavLst>
                                        <p:tav tm="0">
                                          <p:val>
                                            <p:strVal val="#ppt_x"/>
                                          </p:val>
                                        </p:tav>
                                        <p:tav tm="100000">
                                          <p:val>
                                            <p:strVal val="#ppt_x"/>
                                          </p:val>
                                        </p:tav>
                                      </p:tavLst>
                                    </p:anim>
                                    <p:anim calcmode="lin" valueType="num">
                                      <p:cBhvr additive="base">
                                        <p:cTn id="72" dur="750" fill="hold"/>
                                        <p:tgtEl>
                                          <p:spTgt spid="43"/>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750" fill="hold"/>
                                        <p:tgtEl>
                                          <p:spTgt spid="42"/>
                                        </p:tgtEl>
                                        <p:attrNameLst>
                                          <p:attrName>ppt_x</p:attrName>
                                        </p:attrNameLst>
                                      </p:cBhvr>
                                      <p:tavLst>
                                        <p:tav tm="0">
                                          <p:val>
                                            <p:strVal val="0-#ppt_w/2"/>
                                          </p:val>
                                        </p:tav>
                                        <p:tav tm="100000">
                                          <p:val>
                                            <p:strVal val="#ppt_x"/>
                                          </p:val>
                                        </p:tav>
                                      </p:tavLst>
                                    </p:anim>
                                    <p:anim calcmode="lin" valueType="num">
                                      <p:cBhvr additive="base">
                                        <p:cTn id="76" dur="750" fill="hold"/>
                                        <p:tgtEl>
                                          <p:spTgt spid="42"/>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750"/>
                                        <p:tgtEl>
                                          <p:spTgt spid="43"/>
                                        </p:tgtEl>
                                      </p:cBhvr>
                                    </p:animEffect>
                                    <p:anim calcmode="lin" valueType="num">
                                      <p:cBhvr>
                                        <p:cTn id="80" dur="750" fill="hold"/>
                                        <p:tgtEl>
                                          <p:spTgt spid="43"/>
                                        </p:tgtEl>
                                        <p:attrNameLst>
                                          <p:attrName>ppt_w</p:attrName>
                                        </p:attrNameLst>
                                      </p:cBhvr>
                                      <p:tavLst>
                                        <p:tav tm="0" fmla="#ppt_w*sin(2.5*pi*$)">
                                          <p:val>
                                            <p:fltVal val="0"/>
                                          </p:val>
                                        </p:tav>
                                        <p:tav tm="100000">
                                          <p:val>
                                            <p:fltVal val="1"/>
                                          </p:val>
                                        </p:tav>
                                      </p:tavLst>
                                    </p:anim>
                                    <p:anim calcmode="lin" valueType="num">
                                      <p:cBhvr>
                                        <p:cTn id="81" dur="750" fill="hold"/>
                                        <p:tgtEl>
                                          <p:spTgt spid="43"/>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750"/>
                                        <p:tgtEl>
                                          <p:spTgt spid="42"/>
                                        </p:tgtEl>
                                      </p:cBhvr>
                                    </p:animEffect>
                                    <p:anim calcmode="lin" valueType="num">
                                      <p:cBhvr>
                                        <p:cTn id="85" dur="750" fill="hold"/>
                                        <p:tgtEl>
                                          <p:spTgt spid="42"/>
                                        </p:tgtEl>
                                        <p:attrNameLst>
                                          <p:attrName>ppt_w</p:attrName>
                                        </p:attrNameLst>
                                      </p:cBhvr>
                                      <p:tavLst>
                                        <p:tav tm="0" fmla="#ppt_w*sin(2.5*pi*$)">
                                          <p:val>
                                            <p:fltVal val="0"/>
                                          </p:val>
                                        </p:tav>
                                        <p:tav tm="100000">
                                          <p:val>
                                            <p:fltVal val="1"/>
                                          </p:val>
                                        </p:tav>
                                      </p:tavLst>
                                    </p:anim>
                                    <p:anim calcmode="lin" valueType="num">
                                      <p:cBhvr>
                                        <p:cTn id="86" dur="750" fill="hold"/>
                                        <p:tgtEl>
                                          <p:spTgt spid="42"/>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44">
                                            <p:txEl>
                                              <p:pRg st="0" end="0"/>
                                            </p:txEl>
                                          </p:spTgt>
                                        </p:tgtEl>
                                        <p:attrNameLst>
                                          <p:attrName>style.visibility</p:attrName>
                                        </p:attrNameLst>
                                      </p:cBhvr>
                                      <p:to>
                                        <p:strVal val="visible"/>
                                      </p:to>
                                    </p:set>
                                    <p:anim calcmode="lin" valueType="num">
                                      <p:cBhvr additive="base">
                                        <p:cTn id="89"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44">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45">
                                            <p:txEl>
                                              <p:pRg st="0" end="0"/>
                                            </p:txEl>
                                          </p:spTgt>
                                        </p:tgtEl>
                                        <p:attrNameLst>
                                          <p:attrName>style.visibility</p:attrName>
                                        </p:attrNameLst>
                                      </p:cBhvr>
                                      <p:to>
                                        <p:strVal val="visible"/>
                                      </p:to>
                                    </p:set>
                                    <p:anim calcmode="lin" valueType="num">
                                      <p:cBhvr additive="base">
                                        <p:cTn id="94"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2" grpId="1" animBg="1"/>
      <p:bldP spid="43" grpId="0" animBg="1"/>
      <p:bldP spid="43" grpId="1" animBg="1"/>
      <p:bldP spid="44"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0-#ppt_h/2"/>
                          </p:val>
                        </p:tav>
                        <p:tav tm="100000">
                          <p:val>
                            <p:strVal val="#ppt_y"/>
                          </p:val>
                        </p:tav>
                      </p:tavLst>
                    </p:anim>
                  </p:childTnLst>
                </p:cTn>
              </p:par>
            </p:tnLst>
          </p:tmpl>
        </p:tmplLst>
      </p:bldP>
      <p:bldP spid="4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アーチ 33"/>
          <p:cNvSpPr/>
          <p:nvPr userDrawn="1"/>
        </p:nvSpPr>
        <p:spPr>
          <a:xfrm rot="3600000">
            <a:off x="777225" y="1613571"/>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アーチ 34"/>
          <p:cNvSpPr/>
          <p:nvPr userDrawn="1"/>
        </p:nvSpPr>
        <p:spPr>
          <a:xfrm rot="6618510">
            <a:off x="854950" y="1691303"/>
            <a:ext cx="839345" cy="8394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テキスト プレースホルダー 6"/>
          <p:cNvSpPr>
            <a:spLocks noGrp="1"/>
          </p:cNvSpPr>
          <p:nvPr>
            <p:ph type="body" sz="quarter" idx="15" hasCustomPrompt="1"/>
          </p:nvPr>
        </p:nvSpPr>
        <p:spPr>
          <a:xfrm>
            <a:off x="1348817" y="1770594"/>
            <a:ext cx="4951672"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0" y="2241379"/>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777225" y="3087141"/>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39" name="アーチ 38"/>
          <p:cNvSpPr/>
          <p:nvPr userDrawn="1"/>
        </p:nvSpPr>
        <p:spPr>
          <a:xfrm rot="6618510">
            <a:off x="854950" y="3164872"/>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0" name="テキスト プレースホルダー 6"/>
          <p:cNvSpPr>
            <a:spLocks noGrp="1"/>
          </p:cNvSpPr>
          <p:nvPr>
            <p:ph type="body" sz="quarter" idx="16" hasCustomPrompt="1"/>
          </p:nvPr>
        </p:nvSpPr>
        <p:spPr>
          <a:xfrm>
            <a:off x="1348817" y="3244164"/>
            <a:ext cx="4951672"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0" y="3714948"/>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776469" y="4564592"/>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20" name="アーチ 19"/>
          <p:cNvSpPr/>
          <p:nvPr userDrawn="1"/>
        </p:nvSpPr>
        <p:spPr>
          <a:xfrm rot="6618510">
            <a:off x="854195" y="4642324"/>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テキスト プレースホルダー 6"/>
          <p:cNvSpPr>
            <a:spLocks noGrp="1"/>
          </p:cNvSpPr>
          <p:nvPr>
            <p:ph type="body" sz="quarter" idx="18" hasCustomPrompt="1"/>
          </p:nvPr>
        </p:nvSpPr>
        <p:spPr>
          <a:xfrm>
            <a:off x="1348062" y="4721615"/>
            <a:ext cx="4951672"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1805445" y="5192399"/>
            <a:ext cx="9292823" cy="850163"/>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42582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アーチ 33"/>
          <p:cNvSpPr/>
          <p:nvPr userDrawn="1"/>
        </p:nvSpPr>
        <p:spPr>
          <a:xfrm rot="3600000">
            <a:off x="777225" y="1613571"/>
            <a:ext cx="994797" cy="994883"/>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アーチ 34"/>
          <p:cNvSpPr/>
          <p:nvPr userDrawn="1"/>
        </p:nvSpPr>
        <p:spPr>
          <a:xfrm rot="6618510">
            <a:off x="854950" y="1691303"/>
            <a:ext cx="839345" cy="8394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テキスト プレースホルダー 6"/>
          <p:cNvSpPr>
            <a:spLocks noGrp="1"/>
          </p:cNvSpPr>
          <p:nvPr>
            <p:ph type="body" sz="quarter" idx="15" hasCustomPrompt="1"/>
          </p:nvPr>
        </p:nvSpPr>
        <p:spPr>
          <a:xfrm>
            <a:off x="1348817" y="1770594"/>
            <a:ext cx="4746654" cy="526901"/>
          </a:xfrm>
        </p:spPr>
        <p:txBody>
          <a:bodyPr anchor="b">
            <a:noAutofit/>
          </a:bodyPr>
          <a:lstStyle>
            <a:lvl1pPr algn="l">
              <a:defRPr sz="24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1" y="2241379"/>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777225" y="3890264"/>
            <a:ext cx="994797" cy="994883"/>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9" name="アーチ 38"/>
          <p:cNvSpPr/>
          <p:nvPr userDrawn="1"/>
        </p:nvSpPr>
        <p:spPr>
          <a:xfrm rot="6618510">
            <a:off x="854950" y="3967996"/>
            <a:ext cx="839345" cy="8394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0" name="テキスト プレースホルダー 6"/>
          <p:cNvSpPr>
            <a:spLocks noGrp="1"/>
          </p:cNvSpPr>
          <p:nvPr>
            <p:ph type="body" sz="quarter" idx="16" hasCustomPrompt="1"/>
          </p:nvPr>
        </p:nvSpPr>
        <p:spPr>
          <a:xfrm>
            <a:off x="1348817" y="4047287"/>
            <a:ext cx="4746654" cy="526901"/>
          </a:xfrm>
        </p:spPr>
        <p:txBody>
          <a:bodyPr anchor="b">
            <a:noAutofit/>
          </a:bodyPr>
          <a:lstStyle>
            <a:lvl1pPr algn="l">
              <a:defRPr sz="24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1" y="4518071"/>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6248557" y="1615605"/>
            <a:ext cx="994797" cy="994883"/>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0" name="アーチ 19"/>
          <p:cNvSpPr/>
          <p:nvPr userDrawn="1"/>
        </p:nvSpPr>
        <p:spPr>
          <a:xfrm rot="6618510">
            <a:off x="6326282" y="1693336"/>
            <a:ext cx="839345" cy="8394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テキスト プレースホルダー 6"/>
          <p:cNvSpPr>
            <a:spLocks noGrp="1"/>
          </p:cNvSpPr>
          <p:nvPr>
            <p:ph type="body" sz="quarter" idx="18" hasCustomPrompt="1"/>
          </p:nvPr>
        </p:nvSpPr>
        <p:spPr>
          <a:xfrm>
            <a:off x="6820149" y="1772628"/>
            <a:ext cx="4746654" cy="526901"/>
          </a:xfrm>
        </p:spPr>
        <p:txBody>
          <a:bodyPr anchor="b">
            <a:noAutofit/>
          </a:bodyPr>
          <a:lstStyle>
            <a:lvl1pPr algn="l">
              <a:defRPr sz="24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7277533" y="2243412"/>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23" name="アーチ 22"/>
          <p:cNvSpPr/>
          <p:nvPr userDrawn="1"/>
        </p:nvSpPr>
        <p:spPr>
          <a:xfrm rot="3600000">
            <a:off x="6248557" y="3892297"/>
            <a:ext cx="994797" cy="994883"/>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4" name="アーチ 23"/>
          <p:cNvSpPr/>
          <p:nvPr userDrawn="1"/>
        </p:nvSpPr>
        <p:spPr>
          <a:xfrm rot="6618510">
            <a:off x="6326282" y="3970029"/>
            <a:ext cx="839345" cy="8394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5" name="テキスト プレースホルダー 6"/>
          <p:cNvSpPr>
            <a:spLocks noGrp="1"/>
          </p:cNvSpPr>
          <p:nvPr>
            <p:ph type="body" sz="quarter" idx="20" hasCustomPrompt="1"/>
          </p:nvPr>
        </p:nvSpPr>
        <p:spPr>
          <a:xfrm>
            <a:off x="6820149" y="4049320"/>
            <a:ext cx="4746654"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1" hasCustomPrompt="1"/>
          </p:nvPr>
        </p:nvSpPr>
        <p:spPr>
          <a:xfrm>
            <a:off x="7277533" y="4520105"/>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044780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6" fill="hold">
                            <p:stCondLst>
                              <p:cond delay="6050"/>
                            </p:stCondLst>
                            <p:childTnLst>
                              <p:par>
                                <p:cTn id="97" presetID="2" presetClass="entr" presetSubtype="4" decel="100000" fill="hold" grpId="0" nodeType="after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additive="base">
                                        <p:cTn id="99" dur="750" fill="hold"/>
                                        <p:tgtEl>
                                          <p:spTgt spid="24"/>
                                        </p:tgtEl>
                                        <p:attrNameLst>
                                          <p:attrName>ppt_x</p:attrName>
                                        </p:attrNameLst>
                                      </p:cBhvr>
                                      <p:tavLst>
                                        <p:tav tm="0">
                                          <p:val>
                                            <p:strVal val="#ppt_x"/>
                                          </p:val>
                                        </p:tav>
                                        <p:tav tm="100000">
                                          <p:val>
                                            <p:strVal val="#ppt_x"/>
                                          </p:val>
                                        </p:tav>
                                      </p:tavLst>
                                    </p:anim>
                                    <p:anim calcmode="lin" valueType="num">
                                      <p:cBhvr additive="base">
                                        <p:cTn id="100" dur="750" fill="hold"/>
                                        <p:tgtEl>
                                          <p:spTgt spid="24"/>
                                        </p:tgtEl>
                                        <p:attrNameLst>
                                          <p:attrName>ppt_y</p:attrName>
                                        </p:attrNameLst>
                                      </p:cBhvr>
                                      <p:tavLst>
                                        <p:tav tm="0">
                                          <p:val>
                                            <p:strVal val="1+#ppt_h/2"/>
                                          </p:val>
                                        </p:tav>
                                        <p:tav tm="100000">
                                          <p:val>
                                            <p:strVal val="#ppt_y"/>
                                          </p:val>
                                        </p:tav>
                                      </p:tavLst>
                                    </p:anim>
                                  </p:childTnLst>
                                </p:cTn>
                              </p:par>
                              <p:par>
                                <p:cTn id="101" presetID="2" presetClass="entr" presetSubtype="8" decel="10000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750" fill="hold"/>
                                        <p:tgtEl>
                                          <p:spTgt spid="23"/>
                                        </p:tgtEl>
                                        <p:attrNameLst>
                                          <p:attrName>ppt_x</p:attrName>
                                        </p:attrNameLst>
                                      </p:cBhvr>
                                      <p:tavLst>
                                        <p:tav tm="0">
                                          <p:val>
                                            <p:strVal val="0-#ppt_w/2"/>
                                          </p:val>
                                        </p:tav>
                                        <p:tav tm="100000">
                                          <p:val>
                                            <p:strVal val="#ppt_x"/>
                                          </p:val>
                                        </p:tav>
                                      </p:tavLst>
                                    </p:anim>
                                    <p:anim calcmode="lin" valueType="num">
                                      <p:cBhvr additive="base">
                                        <p:cTn id="104" dur="750" fill="hold"/>
                                        <p:tgtEl>
                                          <p:spTgt spid="23"/>
                                        </p:tgtEl>
                                        <p:attrNameLst>
                                          <p:attrName>ppt_y</p:attrName>
                                        </p:attrNameLst>
                                      </p:cBhvr>
                                      <p:tavLst>
                                        <p:tav tm="0">
                                          <p:val>
                                            <p:strVal val="#ppt_y"/>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750"/>
                                        <p:tgtEl>
                                          <p:spTgt spid="24"/>
                                        </p:tgtEl>
                                      </p:cBhvr>
                                    </p:animEffect>
                                    <p:anim calcmode="lin" valueType="num">
                                      <p:cBhvr>
                                        <p:cTn id="108" dur="750" fill="hold"/>
                                        <p:tgtEl>
                                          <p:spTgt spid="24"/>
                                        </p:tgtEl>
                                        <p:attrNameLst>
                                          <p:attrName>ppt_w</p:attrName>
                                        </p:attrNameLst>
                                      </p:cBhvr>
                                      <p:tavLst>
                                        <p:tav tm="0" fmla="#ppt_w*sin(2.5*pi*$)">
                                          <p:val>
                                            <p:fltVal val="0"/>
                                          </p:val>
                                        </p:tav>
                                        <p:tav tm="100000">
                                          <p:val>
                                            <p:fltVal val="1"/>
                                          </p:val>
                                        </p:tav>
                                      </p:tavLst>
                                    </p:anim>
                                    <p:anim calcmode="lin" valueType="num">
                                      <p:cBhvr>
                                        <p:cTn id="109" dur="750" fill="hold"/>
                                        <p:tgtEl>
                                          <p:spTgt spid="24"/>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750"/>
                                        <p:tgtEl>
                                          <p:spTgt spid="23"/>
                                        </p:tgtEl>
                                      </p:cBhvr>
                                    </p:animEffect>
                                    <p:anim calcmode="lin" valueType="num">
                                      <p:cBhvr>
                                        <p:cTn id="113" dur="750" fill="hold"/>
                                        <p:tgtEl>
                                          <p:spTgt spid="23"/>
                                        </p:tgtEl>
                                        <p:attrNameLst>
                                          <p:attrName>ppt_w</p:attrName>
                                        </p:attrNameLst>
                                      </p:cBhvr>
                                      <p:tavLst>
                                        <p:tav tm="0" fmla="#ppt_w*sin(2.5*pi*$)">
                                          <p:val>
                                            <p:fltVal val="0"/>
                                          </p:val>
                                        </p:tav>
                                        <p:tav tm="100000">
                                          <p:val>
                                            <p:fltVal val="1"/>
                                          </p:val>
                                        </p:tav>
                                      </p:tavLst>
                                    </p:anim>
                                    <p:anim calcmode="lin" valueType="num">
                                      <p:cBhvr>
                                        <p:cTn id="114" dur="750" fill="hold"/>
                                        <p:tgtEl>
                                          <p:spTgt spid="23"/>
                                        </p:tgtEl>
                                        <p:attrNameLst>
                                          <p:attrName>ppt_h</p:attrName>
                                        </p:attrNameLst>
                                      </p:cBhvr>
                                      <p:tavLst>
                                        <p:tav tm="0">
                                          <p:val>
                                            <p:strVal val="#ppt_h"/>
                                          </p:val>
                                        </p:tav>
                                        <p:tav tm="100000">
                                          <p:val>
                                            <p:strVal val="#ppt_h"/>
                                          </p:val>
                                        </p:tav>
                                      </p:tavLst>
                                    </p:anim>
                                  </p:childTnLst>
                                </p:cTn>
                              </p:par>
                              <p:par>
                                <p:cTn id="115" presetID="2" presetClass="entr" presetSubtype="9" decel="100000" fill="hold" grpId="0" nodeType="withEffect">
                                  <p:stCondLst>
                                    <p:cond delay="500"/>
                                  </p:stCondLst>
                                  <p:iterate type="wd">
                                    <p:tmPct val="10000"/>
                                  </p:iterate>
                                  <p:childTnLst>
                                    <p:set>
                                      <p:cBhvr>
                                        <p:cTn id="116" dur="1" fill="hold">
                                          <p:stCondLst>
                                            <p:cond delay="0"/>
                                          </p:stCondLst>
                                        </p:cTn>
                                        <p:tgtEl>
                                          <p:spTgt spid="25">
                                            <p:txEl>
                                              <p:pRg st="0" end="0"/>
                                            </p:txEl>
                                          </p:spTgt>
                                        </p:tgtEl>
                                        <p:attrNameLst>
                                          <p:attrName>style.visibility</p:attrName>
                                        </p:attrNameLst>
                                      </p:cBhvr>
                                      <p:to>
                                        <p:strVal val="visible"/>
                                      </p:to>
                                    </p:set>
                                    <p:anim calcmode="lin" valueType="num">
                                      <p:cBhvr additive="base">
                                        <p:cTn id="117"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118" dur="500" fill="hold"/>
                                        <p:tgtEl>
                                          <p:spTgt spid="25">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7150"/>
                            </p:stCondLst>
                            <p:childTnLst>
                              <p:par>
                                <p:cTn id="120" presetID="2" presetClass="entr" presetSubtype="2" decel="100000" fill="hold" grpId="0" nodeType="afterEffect">
                                  <p:stCondLst>
                                    <p:cond delay="25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3" grpId="1" animBg="1"/>
      <p:bldP spid="24" grpId="0" animBg="1"/>
      <p:bldP spid="24" grpId="1" animBg="1"/>
      <p:bldP spid="2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0-#ppt_h/2"/>
                          </p:val>
                        </p:tav>
                        <p:tav tm="100000">
                          <p:val>
                            <p:strVal val="#ppt_y"/>
                          </p:val>
                        </p:tav>
                      </p:tavLst>
                    </p:anim>
                  </p:childTnLst>
                </p:cTn>
              </p:par>
            </p:tnLst>
          </p:tmpl>
        </p:tmplLst>
      </p:bldP>
      <p:bldP spid="2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608313" y="164638"/>
            <a:ext cx="9567208" cy="802101"/>
          </a:xfrm>
        </p:spPr>
        <p:txBody>
          <a:bodyPr/>
          <a:lstStyle>
            <a:lvl1pPr>
              <a:defRPr b="1">
                <a:latin typeface="Route 159 Bold" pitchFamily="2" charset="77"/>
              </a:defRPr>
            </a:lvl1pPr>
          </a:lstStyle>
          <a:p>
            <a:r>
              <a:rPr kumimoji="1" lang="en-US" altLang="ja-JP" dirty="0"/>
              <a:t>Slide Title Goes Here</a:t>
            </a:r>
            <a:endParaRPr kumimoji="1" lang="ja-JP" altLang="en-US" dirty="0"/>
          </a:p>
        </p:txBody>
      </p:sp>
      <p:sp>
        <p:nvSpPr>
          <p:cNvPr id="7" name="テキスト プレースホルダー 6"/>
          <p:cNvSpPr>
            <a:spLocks noGrp="1"/>
          </p:cNvSpPr>
          <p:nvPr>
            <p:ph type="body" sz="quarter" idx="13" hasCustomPrompt="1"/>
          </p:nvPr>
        </p:nvSpPr>
        <p:spPr>
          <a:xfrm>
            <a:off x="670926" y="1028734"/>
            <a:ext cx="9553890" cy="336037"/>
          </a:xfrm>
        </p:spPr>
        <p:txBody>
          <a:bodyPr/>
          <a:lstStyle>
            <a:lvl1pPr>
              <a:defRPr i="1" baseline="0">
                <a:solidFill>
                  <a:schemeClr val="tx1">
                    <a:lumMod val="50000"/>
                    <a:lumOff val="50000"/>
                  </a:schemeClr>
                </a:solidFill>
                <a:latin typeface="Route 159" pitchFamily="2" charset="77"/>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718936" y="932723"/>
            <a:ext cx="2160427" cy="48005"/>
          </a:xfrm>
          <a:prstGeom prst="rect">
            <a:avLst/>
          </a:prstGeom>
          <a:solidFill>
            <a:srgbClr val="DF41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9"/>
          <p:cNvSpPr>
            <a:spLocks noGrp="1"/>
          </p:cNvSpPr>
          <p:nvPr>
            <p:ph type="pic" sz="quarter" idx="16" hasCustomPrompt="1"/>
          </p:nvPr>
        </p:nvSpPr>
        <p:spPr>
          <a:xfrm>
            <a:off x="0" y="1604798"/>
            <a:ext cx="12191999" cy="358164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6" y="5438176"/>
            <a:ext cx="10801146" cy="793291"/>
          </a:xfrm>
        </p:spPr>
        <p:txBody>
          <a:bodyPr anchor="t">
            <a:normAutofit/>
          </a:bodyPr>
          <a:lstStyle>
            <a:lvl1pPr algn="l">
              <a:defRPr sz="1333" baseline="0">
                <a:solidFill>
                  <a:schemeClr val="tx2"/>
                </a:solidFill>
                <a:latin typeface="Route 159" pitchFamily="2" charset="77"/>
              </a:defRPr>
            </a:lvl1pPr>
          </a:lstStyle>
          <a:p>
            <a:pPr lvl="0"/>
            <a:r>
              <a:rPr kumimoji="1" lang="en-US" altLang="ja-JP" dirty="0"/>
              <a:t>Text goes here</a:t>
            </a:r>
            <a:endParaRPr kumimoji="1" lang="ja-JP" altLang="en-US" dirty="0"/>
          </a:p>
        </p:txBody>
      </p:sp>
      <p:sp>
        <p:nvSpPr>
          <p:cNvPr id="13" name="正方形/長方形 12"/>
          <p:cNvSpPr/>
          <p:nvPr userDrawn="1"/>
        </p:nvSpPr>
        <p:spPr>
          <a:xfrm>
            <a:off x="814955" y="5342166"/>
            <a:ext cx="2160427" cy="48005"/>
          </a:xfrm>
          <a:prstGeom prst="rect">
            <a:avLst/>
          </a:prstGeom>
          <a:solidFill>
            <a:srgbClr val="DF41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テキスト プレースホルダー 13"/>
          <p:cNvSpPr>
            <a:spLocks noGrp="1"/>
          </p:cNvSpPr>
          <p:nvPr>
            <p:ph type="body" sz="quarter" idx="19" hasCustomPrompt="1"/>
          </p:nvPr>
        </p:nvSpPr>
        <p:spPr>
          <a:xfrm>
            <a:off x="0" y="4431696"/>
            <a:ext cx="12192000" cy="764419"/>
          </a:xfrm>
          <a:solidFill>
            <a:srgbClr val="DF411B">
              <a:alpha val="80000"/>
            </a:srgbClr>
          </a:solidFill>
        </p:spPr>
        <p:txBody>
          <a:bodyPr anchor="ctr">
            <a:noAutofit/>
          </a:bodyPr>
          <a:lstStyle>
            <a:lvl1pPr algn="ctr">
              <a:defRPr sz="3200">
                <a:solidFill>
                  <a:schemeClr val="bg1"/>
                </a:solidFill>
                <a:latin typeface="Route 159" pitchFamily="2" charset="77"/>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182527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250"/>
                            </p:stCondLst>
                            <p:childTnLst>
                              <p:par>
                                <p:cTn id="20" presetID="2" presetClass="entr" presetSubtype="8" decel="100000" fill="hold" grpId="0" nodeType="afterEffect">
                                  <p:stCondLst>
                                    <p:cond delay="5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500"/>
                                  </p:stCondLst>
                                  <p:childTnLst>
                                    <p:set>
                                      <p:cBhvr>
                                        <p:cTn id="25" dur="1" fill="hold">
                                          <p:stCondLst>
                                            <p:cond delay="0"/>
                                          </p:stCondLst>
                                        </p:cTn>
                                        <p:tgtEl>
                                          <p:spTgt spid="12">
                                            <p:txEl>
                                              <p:pRg st="0" end="0"/>
                                            </p:txEl>
                                          </p:spTgt>
                                        </p:tgtEl>
                                        <p:attrNameLst>
                                          <p:attrName>style.visibility</p:attrName>
                                        </p:attrNameLst>
                                      </p:cBhvr>
                                      <p:to>
                                        <p:strVal val="visible"/>
                                      </p:to>
                                    </p:set>
                                    <p:anim calcmode="lin" valueType="num">
                                      <p:cBhvr additive="base">
                                        <p:cTn id="26"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tmplLst>
          <p:tmpl>
            <p:tnLst>
              <p:par>
                <p:cTn presetID="22" presetClass="entr" presetSubtype="8"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Wide Image 1">
    <p:spTree>
      <p:nvGrpSpPr>
        <p:cNvPr id="1" name=""/>
        <p:cNvGrpSpPr/>
        <p:nvPr/>
      </p:nvGrpSpPr>
      <p:grpSpPr>
        <a:xfrm>
          <a:off x="0" y="0"/>
          <a:ext cx="0" cy="0"/>
          <a:chOff x="0" y="0"/>
          <a:chExt cx="0" cy="0"/>
        </a:xfrm>
      </p:grpSpPr>
      <p:sp>
        <p:nvSpPr>
          <p:cNvPr id="10" name="図プレースホルダー 9"/>
          <p:cNvSpPr>
            <a:spLocks noGrp="1"/>
          </p:cNvSpPr>
          <p:nvPr>
            <p:ph type="pic" sz="quarter" idx="14" hasCustomPrompt="1"/>
          </p:nvPr>
        </p:nvSpPr>
        <p:spPr>
          <a:xfrm>
            <a:off x="4655715" y="1604797"/>
            <a:ext cx="7536285" cy="3120347"/>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テキスト プレースホルダー 6"/>
          <p:cNvSpPr>
            <a:spLocks noGrp="1"/>
          </p:cNvSpPr>
          <p:nvPr>
            <p:ph type="body" sz="quarter" idx="15" hasCustomPrompt="1"/>
          </p:nvPr>
        </p:nvSpPr>
        <p:spPr>
          <a:xfrm>
            <a:off x="718936" y="5109186"/>
            <a:ext cx="10801146" cy="102036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2" name="正方形/長方形 11"/>
          <p:cNvSpPr/>
          <p:nvPr userDrawn="1"/>
        </p:nvSpPr>
        <p:spPr>
          <a:xfrm>
            <a:off x="814955" y="501317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userDrawn="1"/>
        </p:nvSpPr>
        <p:spPr>
          <a:xfrm>
            <a:off x="0" y="1604797"/>
            <a:ext cx="4655715" cy="312034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5" name="テキスト プレースホルダー 6"/>
          <p:cNvSpPr>
            <a:spLocks noGrp="1"/>
          </p:cNvSpPr>
          <p:nvPr>
            <p:ph type="body" sz="quarter" idx="16" hasCustomPrompt="1"/>
          </p:nvPr>
        </p:nvSpPr>
        <p:spPr>
          <a:xfrm>
            <a:off x="718936" y="1844824"/>
            <a:ext cx="3600712" cy="2688299"/>
          </a:xfrm>
        </p:spPr>
        <p:txBody>
          <a:bodyPr anchor="b">
            <a:normAutofit/>
          </a:bodyPr>
          <a:lstStyle>
            <a:lvl1pPr algn="r">
              <a:defRPr sz="2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45986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par>
                                <p:cTn id="20" presetID="22" presetClass="entr" presetSubtype="4" fill="hold" grpId="0" nodeType="withEffect">
                                  <p:stCondLst>
                                    <p:cond delay="0"/>
                                  </p:stCondLst>
                                  <p:iterate type="lt">
                                    <p:tmPct val="5000"/>
                                  </p:iterate>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wipe(down)">
                                      <p:cBhvr>
                                        <p:cTn id="22" dur="500"/>
                                        <p:tgtEl>
                                          <p:spTgt spid="15">
                                            <p:txEl>
                                              <p:pRg st="0" end="0"/>
                                            </p:txEl>
                                          </p:spTgt>
                                        </p:tgtEl>
                                      </p:cBhvr>
                                    </p:animEffect>
                                  </p:childTnLst>
                                </p:cTn>
                              </p:par>
                            </p:childTnLst>
                          </p:cTn>
                        </p:par>
                        <p:par>
                          <p:cTn id="23" fill="hold">
                            <p:stCondLst>
                              <p:cond delay="1775"/>
                            </p:stCondLst>
                            <p:childTnLst>
                              <p:par>
                                <p:cTn id="24" presetID="2" presetClass="entr" presetSubtype="8" decel="100000" fill="hold" grpId="0" nodeType="afterEffect">
                                  <p:stCondLst>
                                    <p:cond delay="5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bldP spid="14" grpId="0" animBg="1"/>
      <p:bldP spid="15" grpId="0" build="allAtOnce">
        <p:tmplLst>
          <p:tmpl lvl="1">
            <p:tnLst>
              <p:par>
                <p:cTn presetID="22" presetClass="entr" presetSubtype="4" fill="hold" nodeType="withEffect">
                  <p:stCondLst>
                    <p:cond delay="0"/>
                  </p:stCondLst>
                  <p:iterate type="lt">
                    <p:tmPct val="5000"/>
                  </p:iterate>
                  <p:childTnLst>
                    <p:set>
                      <p:cBhvr>
                        <p:cTn dur="1" fill="hold">
                          <p:stCondLst>
                            <p:cond delay="0"/>
                          </p:stCondLst>
                        </p:cTn>
                        <p:tgtEl>
                          <p:spTgt spid="15"/>
                        </p:tgtEl>
                        <p:attrNameLst>
                          <p:attrName>style.visibility</p:attrName>
                        </p:attrNameLst>
                      </p:cBhvr>
                      <p:to>
                        <p:strVal val="visible"/>
                      </p:to>
                    </p:set>
                    <p:animEffect transition="in" filter="wipe(down)">
                      <p:cBhvr>
                        <p:cTn dur="500"/>
                        <p:tgtEl>
                          <p:spTgt spid="15"/>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 Horisontal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図プレースホルダー 9"/>
          <p:cNvSpPr>
            <a:spLocks noGrp="1"/>
          </p:cNvSpPr>
          <p:nvPr>
            <p:ph type="pic" sz="quarter" idx="14" hasCustomPrompt="1"/>
          </p:nvPr>
        </p:nvSpPr>
        <p:spPr>
          <a:xfrm>
            <a:off x="0" y="1604797"/>
            <a:ext cx="2975383" cy="3120347"/>
          </a:xfrm>
          <a:solidFill>
            <a:schemeClr val="accent2">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0" name="図プレースホルダー 9"/>
          <p:cNvSpPr>
            <a:spLocks noGrp="1"/>
          </p:cNvSpPr>
          <p:nvPr>
            <p:ph type="pic" sz="quarter" idx="15" hasCustomPrompt="1"/>
          </p:nvPr>
        </p:nvSpPr>
        <p:spPr>
          <a:xfrm>
            <a:off x="2975383" y="1604797"/>
            <a:ext cx="5713129" cy="3120347"/>
          </a:xfrm>
          <a:solidFill>
            <a:schemeClr val="accent3">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1" name="図プレースホルダー 9"/>
          <p:cNvSpPr>
            <a:spLocks noGrp="1"/>
          </p:cNvSpPr>
          <p:nvPr>
            <p:ph type="pic" sz="quarter" idx="16" hasCustomPrompt="1"/>
          </p:nvPr>
        </p:nvSpPr>
        <p:spPr>
          <a:xfrm>
            <a:off x="8688512" y="1604797"/>
            <a:ext cx="3503487" cy="3120347"/>
          </a:xfrm>
          <a:solidFill>
            <a:schemeClr val="accent1">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718936" y="5109186"/>
            <a:ext cx="10801146" cy="102036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814955" y="5013176"/>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userDrawn="1"/>
        </p:nvSpPr>
        <p:spPr>
          <a:xfrm>
            <a:off x="-1" y="4725144"/>
            <a:ext cx="2975940" cy="9601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正方形/長方形 14"/>
          <p:cNvSpPr/>
          <p:nvPr userDrawn="1"/>
        </p:nvSpPr>
        <p:spPr>
          <a:xfrm>
            <a:off x="2975940" y="4725144"/>
            <a:ext cx="5712500" cy="960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正方形/長方形 15"/>
          <p:cNvSpPr/>
          <p:nvPr userDrawn="1"/>
        </p:nvSpPr>
        <p:spPr>
          <a:xfrm>
            <a:off x="8688512" y="4725144"/>
            <a:ext cx="3503487" cy="9601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39831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2" presetClass="entr" presetSubtype="4" decel="100000" fill="hold" grpId="0" nodeType="withEffect">
                                  <p:stCondLst>
                                    <p:cond delay="25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par>
                          <p:cTn id="28" fill="hold">
                            <p:stCondLst>
                              <p:cond delay="1750"/>
                            </p:stCondLst>
                            <p:childTnLst>
                              <p:par>
                                <p:cTn id="29" presetID="22" presetClass="entr" presetSubtype="2" fill="hold" grpId="0" nodeType="afterEffect">
                                  <p:stCondLst>
                                    <p:cond delay="25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par>
                                <p:cTn id="32" presetID="2" presetClass="entr" presetSubtype="4" decel="100000" fill="hold" grpId="0" nodeType="withEffect">
                                  <p:stCondLst>
                                    <p:cond delay="25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8" decel="100000" fill="hold" grpId="0" nodeType="afterEffect">
                                  <p:stCondLst>
                                    <p:cond delay="50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0-#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500"/>
                                  </p:stCondLst>
                                  <p:childTnLst>
                                    <p:set>
                                      <p:cBhvr>
                                        <p:cTn id="42" dur="1" fill="hold">
                                          <p:stCondLst>
                                            <p:cond delay="0"/>
                                          </p:stCondLst>
                                        </p:cTn>
                                        <p:tgtEl>
                                          <p:spTgt spid="12">
                                            <p:txEl>
                                              <p:pRg st="0" end="0"/>
                                            </p:txEl>
                                          </p:spTgt>
                                        </p:tgtEl>
                                        <p:attrNameLst>
                                          <p:attrName>style.visibility</p:attrName>
                                        </p:attrNameLst>
                                      </p:cBhvr>
                                      <p:to>
                                        <p:strVal val="visible"/>
                                      </p:to>
                                    </p:set>
                                    <p:anim calcmode="lin" valueType="num">
                                      <p:cBhvr additive="base">
                                        <p:cTn id="4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bldP spid="15" grpId="0" animBg="1"/>
      <p:bldP spid="16" grpId="0" animBg="1"/>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 Icons and Items">
    <p:spTree>
      <p:nvGrpSpPr>
        <p:cNvPr id="1" name=""/>
        <p:cNvGrpSpPr/>
        <p:nvPr/>
      </p:nvGrpSpPr>
      <p:grpSpPr>
        <a:xfrm>
          <a:off x="0" y="0"/>
          <a:ext cx="0" cy="0"/>
          <a:chOff x="0" y="0"/>
          <a:chExt cx="0" cy="0"/>
        </a:xfrm>
      </p:grpSpPr>
      <p:sp>
        <p:nvSpPr>
          <p:cNvPr id="53" name="円/楕円 52"/>
          <p:cNvSpPr/>
          <p:nvPr userDrawn="1"/>
        </p:nvSpPr>
        <p:spPr>
          <a:xfrm>
            <a:off x="4051237" y="2022707"/>
            <a:ext cx="1578183" cy="157804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円/楕円 53"/>
          <p:cNvSpPr/>
          <p:nvPr userDrawn="1"/>
        </p:nvSpPr>
        <p:spPr>
          <a:xfrm>
            <a:off x="6671177" y="2022706"/>
            <a:ext cx="1578183" cy="157804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円/楕円 54"/>
          <p:cNvSpPr/>
          <p:nvPr userDrawn="1"/>
        </p:nvSpPr>
        <p:spPr>
          <a:xfrm>
            <a:off x="9291117" y="2022706"/>
            <a:ext cx="1578183" cy="1578046"/>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円/楕円 55"/>
          <p:cNvSpPr/>
          <p:nvPr userDrawn="1"/>
        </p:nvSpPr>
        <p:spPr>
          <a:xfrm>
            <a:off x="1429401" y="2022705"/>
            <a:ext cx="1578183" cy="157804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円/楕円 48"/>
          <p:cNvSpPr/>
          <p:nvPr userDrawn="1"/>
        </p:nvSpPr>
        <p:spPr>
          <a:xfrm>
            <a:off x="3949628" y="1954974"/>
            <a:ext cx="1578183" cy="157804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userDrawn="1"/>
        </p:nvSpPr>
        <p:spPr>
          <a:xfrm>
            <a:off x="6569568" y="1954973"/>
            <a:ext cx="1578183" cy="157804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円/楕円 50"/>
          <p:cNvSpPr/>
          <p:nvPr userDrawn="1"/>
        </p:nvSpPr>
        <p:spPr>
          <a:xfrm>
            <a:off x="9189508" y="1954972"/>
            <a:ext cx="1578183" cy="1578046"/>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51"/>
          <p:cNvSpPr/>
          <p:nvPr userDrawn="1"/>
        </p:nvSpPr>
        <p:spPr>
          <a:xfrm>
            <a:off x="1327792" y="1954972"/>
            <a:ext cx="1578183" cy="157804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userDrawn="1"/>
        </p:nvSpPr>
        <p:spPr>
          <a:xfrm>
            <a:off x="3996939" y="1988842"/>
            <a:ext cx="1578183" cy="157804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userDrawn="1"/>
        </p:nvSpPr>
        <p:spPr>
          <a:xfrm>
            <a:off x="6616879" y="1988842"/>
            <a:ext cx="1578183" cy="157804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userDrawn="1"/>
        </p:nvSpPr>
        <p:spPr>
          <a:xfrm>
            <a:off x="9236819" y="1988841"/>
            <a:ext cx="1578183" cy="157804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userDrawn="1"/>
        </p:nvSpPr>
        <p:spPr>
          <a:xfrm>
            <a:off x="1375103" y="1988840"/>
            <a:ext cx="1578183" cy="157804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12"/>
          <p:cNvSpPr>
            <a:spLocks noGrp="1"/>
          </p:cNvSpPr>
          <p:nvPr userDrawn="1">
            <p:ph type="pic" sz="quarter" idx="17" hasCustomPrompt="1"/>
          </p:nvPr>
        </p:nvSpPr>
        <p:spPr>
          <a:xfrm>
            <a:off x="4503319" y="2495179"/>
            <a:ext cx="565421" cy="565372"/>
          </a:xfrm>
        </p:spPr>
        <p:txBody>
          <a:bodyPr>
            <a:normAutofit/>
          </a:bodyPr>
          <a:lstStyle>
            <a:lvl1pPr>
              <a:defRPr sz="1067"/>
            </a:lvl1pPr>
          </a:lstStyle>
          <a:p>
            <a:r>
              <a:rPr kumimoji="1" lang="en-US" altLang="ja-JP" dirty="0"/>
              <a:t>Icon</a:t>
            </a:r>
            <a:endParaRPr kumimoji="1" lang="ja-JP" altLang="en-US" dirty="0"/>
          </a:p>
        </p:txBody>
      </p:sp>
      <p:sp>
        <p:nvSpPr>
          <p:cNvPr id="14" name="図プレースホルダー 12"/>
          <p:cNvSpPr>
            <a:spLocks noGrp="1"/>
          </p:cNvSpPr>
          <p:nvPr userDrawn="1">
            <p:ph type="pic" sz="quarter" idx="18" hasCustomPrompt="1"/>
          </p:nvPr>
        </p:nvSpPr>
        <p:spPr>
          <a:xfrm>
            <a:off x="7123260" y="2495178"/>
            <a:ext cx="565421" cy="565372"/>
          </a:xfrm>
        </p:spPr>
        <p:txBody>
          <a:bodyPr>
            <a:normAutofit/>
          </a:bodyPr>
          <a:lstStyle>
            <a:lvl1pPr>
              <a:defRPr sz="1067"/>
            </a:lvl1pPr>
          </a:lstStyle>
          <a:p>
            <a:r>
              <a:rPr kumimoji="1" lang="en-US" altLang="ja-JP" dirty="0"/>
              <a:t>Icon</a:t>
            </a:r>
            <a:endParaRPr kumimoji="1" lang="ja-JP" altLang="en-US" dirty="0"/>
          </a:p>
        </p:txBody>
      </p:sp>
      <p:sp>
        <p:nvSpPr>
          <p:cNvPr id="15" name="図プレースホルダー 12"/>
          <p:cNvSpPr>
            <a:spLocks noGrp="1"/>
          </p:cNvSpPr>
          <p:nvPr userDrawn="1">
            <p:ph type="pic" sz="quarter" idx="19" hasCustomPrompt="1"/>
          </p:nvPr>
        </p:nvSpPr>
        <p:spPr>
          <a:xfrm>
            <a:off x="9743199" y="2495177"/>
            <a:ext cx="565421" cy="565372"/>
          </a:xfrm>
        </p:spPr>
        <p:txBody>
          <a:bodyPr>
            <a:normAutofit/>
          </a:bodyPr>
          <a:lstStyle>
            <a:lvl1pPr>
              <a:defRPr sz="1067"/>
            </a:lvl1pPr>
          </a:lstStyle>
          <a:p>
            <a:r>
              <a:rPr kumimoji="1" lang="en-US" altLang="ja-JP" dirty="0"/>
              <a:t>Icon</a:t>
            </a:r>
            <a:endParaRPr kumimoji="1" lang="ja-JP" altLang="en-US" dirty="0"/>
          </a:p>
        </p:txBody>
      </p:sp>
      <p:sp>
        <p:nvSpPr>
          <p:cNvPr id="20" name="図プレースホルダー 12"/>
          <p:cNvSpPr>
            <a:spLocks noGrp="1"/>
          </p:cNvSpPr>
          <p:nvPr userDrawn="1">
            <p:ph type="pic" sz="quarter" idx="20" hasCustomPrompt="1"/>
          </p:nvPr>
        </p:nvSpPr>
        <p:spPr>
          <a:xfrm>
            <a:off x="1881483" y="2495177"/>
            <a:ext cx="565421" cy="565372"/>
          </a:xfrm>
        </p:spPr>
        <p:txBody>
          <a:bodyPr>
            <a:normAutofit/>
          </a:bodyPr>
          <a:lstStyle>
            <a:lvl1pPr>
              <a:defRPr sz="1067"/>
            </a:lvl1pPr>
          </a:lstStyle>
          <a:p>
            <a:r>
              <a:rPr kumimoji="1" lang="en-US" altLang="ja-JP" dirty="0"/>
              <a:t>Icon</a:t>
            </a:r>
            <a:endParaRPr kumimoji="1" lang="ja-JP" altLang="en-US" dirty="0"/>
          </a:p>
        </p:txBody>
      </p:sp>
      <p:sp>
        <p:nvSpPr>
          <p:cNvPr id="23" name="テキスト プレースホルダー 6"/>
          <p:cNvSpPr>
            <a:spLocks noGrp="1"/>
          </p:cNvSpPr>
          <p:nvPr>
            <p:ph type="body" sz="quarter" idx="21" hasCustomPrompt="1"/>
          </p:nvPr>
        </p:nvSpPr>
        <p:spPr>
          <a:xfrm>
            <a:off x="936417" y="3667685"/>
            <a:ext cx="2455554"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25527" y="4253920"/>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1083980" y="4195744"/>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プレースホルダー 6"/>
          <p:cNvSpPr>
            <a:spLocks noGrp="1"/>
          </p:cNvSpPr>
          <p:nvPr>
            <p:ph type="body" sz="quarter" idx="25" hasCustomPrompt="1"/>
          </p:nvPr>
        </p:nvSpPr>
        <p:spPr>
          <a:xfrm>
            <a:off x="3538839" y="3666122"/>
            <a:ext cx="2477334"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3546099" y="4252357"/>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3704552" y="4194181"/>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27" hasCustomPrompt="1"/>
          </p:nvPr>
        </p:nvSpPr>
        <p:spPr>
          <a:xfrm>
            <a:off x="6163041" y="3667685"/>
            <a:ext cx="2477334"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6166671" y="4253920"/>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6325124" y="4195744"/>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テキスト プレースホルダー 6"/>
          <p:cNvSpPr>
            <a:spLocks noGrp="1"/>
          </p:cNvSpPr>
          <p:nvPr>
            <p:ph type="body" sz="quarter" idx="29" hasCustomPrompt="1"/>
          </p:nvPr>
        </p:nvSpPr>
        <p:spPr>
          <a:xfrm>
            <a:off x="8787242" y="3667685"/>
            <a:ext cx="2477334" cy="480053"/>
          </a:xfrm>
        </p:spPr>
        <p:txBody>
          <a:bodyPr anchor="t">
            <a:noAutofit/>
          </a:bodyPr>
          <a:lstStyle>
            <a:lvl1pPr algn="ctr">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0" hasCustomPrompt="1"/>
          </p:nvPr>
        </p:nvSpPr>
        <p:spPr>
          <a:xfrm>
            <a:off x="8787242" y="4253920"/>
            <a:ext cx="2477334"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8945696" y="4195744"/>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45885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750"/>
                                        <p:tgtEl>
                                          <p:spTgt spid="20"/>
                                        </p:tgtEl>
                                      </p:cBhvr>
                                    </p:animEffect>
                                  </p:childTnLst>
                                </p:cTn>
                              </p:par>
                              <p:par>
                                <p:cTn id="25" presetID="2" presetClass="entr" presetSubtype="1" decel="100000" fill="hold" grpId="1"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750" fill="hold"/>
                                        <p:tgtEl>
                                          <p:spTgt spid="56"/>
                                        </p:tgtEl>
                                        <p:attrNameLst>
                                          <p:attrName>ppt_x</p:attrName>
                                        </p:attrNameLst>
                                      </p:cBhvr>
                                      <p:tavLst>
                                        <p:tav tm="0">
                                          <p:val>
                                            <p:strVal val="#ppt_x"/>
                                          </p:val>
                                        </p:tav>
                                        <p:tav tm="100000">
                                          <p:val>
                                            <p:strVal val="#ppt_x"/>
                                          </p:val>
                                        </p:tav>
                                      </p:tavLst>
                                    </p:anim>
                                    <p:anim calcmode="lin" valueType="num">
                                      <p:cBhvr additive="base">
                                        <p:cTn id="28" dur="750" fill="hold"/>
                                        <p:tgtEl>
                                          <p:spTgt spid="56"/>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1" nodeType="withEffect">
                                  <p:stCondLst>
                                    <p:cond delay="10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750" fill="hold"/>
                                        <p:tgtEl>
                                          <p:spTgt spid="52"/>
                                        </p:tgtEl>
                                        <p:attrNameLst>
                                          <p:attrName>ppt_x</p:attrName>
                                        </p:attrNameLst>
                                      </p:cBhvr>
                                      <p:tavLst>
                                        <p:tav tm="0">
                                          <p:val>
                                            <p:strVal val="#ppt_x"/>
                                          </p:val>
                                        </p:tav>
                                        <p:tav tm="100000">
                                          <p:val>
                                            <p:strVal val="#ppt_x"/>
                                          </p:val>
                                        </p:tav>
                                      </p:tavLst>
                                    </p:anim>
                                    <p:anim calcmode="lin" valueType="num">
                                      <p:cBhvr additive="base">
                                        <p:cTn id="32" dur="750" fill="hold"/>
                                        <p:tgtEl>
                                          <p:spTgt spid="52"/>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1" nodeType="withEffect">
                                  <p:stCondLst>
                                    <p:cond delay="2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1" nodeType="withEffect">
                                  <p:stCondLst>
                                    <p:cond delay="2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10" presetClass="entr" presetSubtype="0" fill="hold" grpId="0" nodeType="withEffect">
                                  <p:stCondLst>
                                    <p:cond delay="20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750"/>
                                        <p:tgtEl>
                                          <p:spTgt spid="11"/>
                                        </p:tgtEl>
                                      </p:cBhvr>
                                    </p:animEffect>
                                  </p:childTnLst>
                                </p:cTn>
                              </p:par>
                              <p:par>
                                <p:cTn id="67" presetID="2" presetClass="entr" presetSubtype="1" decel="100000" fill="hold" grpId="1" nodeType="with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750" fill="hold"/>
                                        <p:tgtEl>
                                          <p:spTgt spid="53"/>
                                        </p:tgtEl>
                                        <p:attrNameLst>
                                          <p:attrName>ppt_x</p:attrName>
                                        </p:attrNameLst>
                                      </p:cBhvr>
                                      <p:tavLst>
                                        <p:tav tm="0">
                                          <p:val>
                                            <p:strVal val="#ppt_x"/>
                                          </p:val>
                                        </p:tav>
                                        <p:tav tm="100000">
                                          <p:val>
                                            <p:strVal val="#ppt_x"/>
                                          </p:val>
                                        </p:tav>
                                      </p:tavLst>
                                    </p:anim>
                                    <p:anim calcmode="lin" valueType="num">
                                      <p:cBhvr additive="base">
                                        <p:cTn id="70" dur="750" fill="hold"/>
                                        <p:tgtEl>
                                          <p:spTgt spid="53"/>
                                        </p:tgtEl>
                                        <p:attrNameLst>
                                          <p:attrName>ppt_y</p:attrName>
                                        </p:attrNameLst>
                                      </p:cBhvr>
                                      <p:tavLst>
                                        <p:tav tm="0">
                                          <p:val>
                                            <p:strVal val="0-#ppt_h/2"/>
                                          </p:val>
                                        </p:tav>
                                        <p:tav tm="100000">
                                          <p:val>
                                            <p:strVal val="#ppt_y"/>
                                          </p:val>
                                        </p:tav>
                                      </p:tavLst>
                                    </p:anim>
                                  </p:childTnLst>
                                </p:cTn>
                              </p:par>
                              <p:par>
                                <p:cTn id="71" presetID="2" presetClass="entr" presetSubtype="1" decel="100000" fill="hold" grpId="1" nodeType="withEffect">
                                  <p:stCondLst>
                                    <p:cond delay="100"/>
                                  </p:stCondLst>
                                  <p:childTnLst>
                                    <p:set>
                                      <p:cBhvr>
                                        <p:cTn id="72" dur="1" fill="hold">
                                          <p:stCondLst>
                                            <p:cond delay="0"/>
                                          </p:stCondLst>
                                        </p:cTn>
                                        <p:tgtEl>
                                          <p:spTgt spid="49"/>
                                        </p:tgtEl>
                                        <p:attrNameLst>
                                          <p:attrName>style.visibility</p:attrName>
                                        </p:attrNameLst>
                                      </p:cBhvr>
                                      <p:to>
                                        <p:strVal val="visible"/>
                                      </p:to>
                                    </p:set>
                                    <p:anim calcmode="lin" valueType="num">
                                      <p:cBhvr additive="base">
                                        <p:cTn id="73" dur="750" fill="hold"/>
                                        <p:tgtEl>
                                          <p:spTgt spid="49"/>
                                        </p:tgtEl>
                                        <p:attrNameLst>
                                          <p:attrName>ppt_x</p:attrName>
                                        </p:attrNameLst>
                                      </p:cBhvr>
                                      <p:tavLst>
                                        <p:tav tm="0">
                                          <p:val>
                                            <p:strVal val="#ppt_x"/>
                                          </p:val>
                                        </p:tav>
                                        <p:tav tm="100000">
                                          <p:val>
                                            <p:strVal val="#ppt_x"/>
                                          </p:val>
                                        </p:tav>
                                      </p:tavLst>
                                    </p:anim>
                                    <p:anim calcmode="lin" valueType="num">
                                      <p:cBhvr additive="base">
                                        <p:cTn id="74" dur="750" fill="hold"/>
                                        <p:tgtEl>
                                          <p:spTgt spid="49"/>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1" nodeType="withEffect">
                                  <p:stCondLst>
                                    <p:cond delay="20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750" fill="hold"/>
                                        <p:tgtEl>
                                          <p:spTgt spid="10"/>
                                        </p:tgtEl>
                                        <p:attrNameLst>
                                          <p:attrName>ppt_x</p:attrName>
                                        </p:attrNameLst>
                                      </p:cBhvr>
                                      <p:tavLst>
                                        <p:tav tm="0">
                                          <p:val>
                                            <p:strVal val="#ppt_x"/>
                                          </p:val>
                                        </p:tav>
                                        <p:tav tm="100000">
                                          <p:val>
                                            <p:strVal val="#ppt_x"/>
                                          </p:val>
                                        </p:tav>
                                      </p:tavLst>
                                    </p:anim>
                                    <p:anim calcmode="lin" valueType="num">
                                      <p:cBhvr additive="base">
                                        <p:cTn id="78" dur="750" fill="hold"/>
                                        <p:tgtEl>
                                          <p:spTgt spid="10"/>
                                        </p:tgtEl>
                                        <p:attrNameLst>
                                          <p:attrName>ppt_y</p:attrName>
                                        </p:attrNameLst>
                                      </p:cBhvr>
                                      <p:tavLst>
                                        <p:tav tm="0">
                                          <p:val>
                                            <p:strVal val="0-#ppt_h/2"/>
                                          </p:val>
                                        </p:tav>
                                        <p:tav tm="100000">
                                          <p:val>
                                            <p:strVal val="#ppt_y"/>
                                          </p:val>
                                        </p:tav>
                                      </p:tavLst>
                                    </p:anim>
                                  </p:childTnLst>
                                </p:cTn>
                              </p:par>
                              <p:par>
                                <p:cTn id="79" presetID="2" presetClass="entr" presetSubtype="1" decel="100000" fill="hold" grpId="1" nodeType="withEffect">
                                  <p:stCondLst>
                                    <p:cond delay="20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750" fill="hold"/>
                                        <p:tgtEl>
                                          <p:spTgt spid="11"/>
                                        </p:tgtEl>
                                        <p:attrNameLst>
                                          <p:attrName>ppt_x</p:attrName>
                                        </p:attrNameLst>
                                      </p:cBhvr>
                                      <p:tavLst>
                                        <p:tav tm="0">
                                          <p:val>
                                            <p:strVal val="#ppt_x"/>
                                          </p:val>
                                        </p:tav>
                                        <p:tav tm="100000">
                                          <p:val>
                                            <p:strVal val="#ppt_x"/>
                                          </p:val>
                                        </p:tav>
                                      </p:tavLst>
                                    </p:anim>
                                    <p:anim calcmode="lin" valueType="num">
                                      <p:cBhvr additive="base">
                                        <p:cTn id="82" dur="750" fill="hold"/>
                                        <p:tgtEl>
                                          <p:spTgt spid="11"/>
                                        </p:tgtEl>
                                        <p:attrNameLst>
                                          <p:attrName>ppt_y</p:attrName>
                                        </p:attrNameLst>
                                      </p:cBhvr>
                                      <p:tavLst>
                                        <p:tav tm="0">
                                          <p:val>
                                            <p:strVal val="0-#ppt_h/2"/>
                                          </p:val>
                                        </p:tav>
                                        <p:tav tm="100000">
                                          <p:val>
                                            <p:strVal val="#ppt_y"/>
                                          </p:val>
                                        </p:tav>
                                      </p:tavLst>
                                    </p:anim>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10" presetClass="entr" presetSubtype="0" fill="hold" grpId="0" nodeType="withEffect">
                                  <p:stCondLst>
                                    <p:cond delay="20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750"/>
                                        <p:tgtEl>
                                          <p:spTgt spid="14"/>
                                        </p:tgtEl>
                                      </p:cBhvr>
                                    </p:animEffect>
                                  </p:childTnLst>
                                </p:cTn>
                              </p:par>
                              <p:par>
                                <p:cTn id="109" presetID="2" presetClass="entr" presetSubtype="1" decel="100000" fill="hold" grpId="1" nodeType="withEffect">
                                  <p:stCondLst>
                                    <p:cond delay="0"/>
                                  </p:stCondLst>
                                  <p:childTnLst>
                                    <p:set>
                                      <p:cBhvr>
                                        <p:cTn id="110" dur="1" fill="hold">
                                          <p:stCondLst>
                                            <p:cond delay="0"/>
                                          </p:stCondLst>
                                        </p:cTn>
                                        <p:tgtEl>
                                          <p:spTgt spid="54"/>
                                        </p:tgtEl>
                                        <p:attrNameLst>
                                          <p:attrName>style.visibility</p:attrName>
                                        </p:attrNameLst>
                                      </p:cBhvr>
                                      <p:to>
                                        <p:strVal val="visible"/>
                                      </p:to>
                                    </p:set>
                                    <p:anim calcmode="lin" valueType="num">
                                      <p:cBhvr additive="base">
                                        <p:cTn id="111" dur="750" fill="hold"/>
                                        <p:tgtEl>
                                          <p:spTgt spid="54"/>
                                        </p:tgtEl>
                                        <p:attrNameLst>
                                          <p:attrName>ppt_x</p:attrName>
                                        </p:attrNameLst>
                                      </p:cBhvr>
                                      <p:tavLst>
                                        <p:tav tm="0">
                                          <p:val>
                                            <p:strVal val="#ppt_x"/>
                                          </p:val>
                                        </p:tav>
                                        <p:tav tm="100000">
                                          <p:val>
                                            <p:strVal val="#ppt_x"/>
                                          </p:val>
                                        </p:tav>
                                      </p:tavLst>
                                    </p:anim>
                                    <p:anim calcmode="lin" valueType="num">
                                      <p:cBhvr additive="base">
                                        <p:cTn id="112" dur="750" fill="hold"/>
                                        <p:tgtEl>
                                          <p:spTgt spid="54"/>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1" nodeType="withEffect">
                                  <p:stCondLst>
                                    <p:cond delay="100"/>
                                  </p:stCondLst>
                                  <p:childTnLst>
                                    <p:set>
                                      <p:cBhvr>
                                        <p:cTn id="114" dur="1" fill="hold">
                                          <p:stCondLst>
                                            <p:cond delay="0"/>
                                          </p:stCondLst>
                                        </p:cTn>
                                        <p:tgtEl>
                                          <p:spTgt spid="50"/>
                                        </p:tgtEl>
                                        <p:attrNameLst>
                                          <p:attrName>style.visibility</p:attrName>
                                        </p:attrNameLst>
                                      </p:cBhvr>
                                      <p:to>
                                        <p:strVal val="visible"/>
                                      </p:to>
                                    </p:set>
                                    <p:anim calcmode="lin" valueType="num">
                                      <p:cBhvr additive="base">
                                        <p:cTn id="115" dur="750" fill="hold"/>
                                        <p:tgtEl>
                                          <p:spTgt spid="50"/>
                                        </p:tgtEl>
                                        <p:attrNameLst>
                                          <p:attrName>ppt_x</p:attrName>
                                        </p:attrNameLst>
                                      </p:cBhvr>
                                      <p:tavLst>
                                        <p:tav tm="0">
                                          <p:val>
                                            <p:strVal val="#ppt_x"/>
                                          </p:val>
                                        </p:tav>
                                        <p:tav tm="100000">
                                          <p:val>
                                            <p:strVal val="#ppt_x"/>
                                          </p:val>
                                        </p:tav>
                                      </p:tavLst>
                                    </p:anim>
                                    <p:anim calcmode="lin" valueType="num">
                                      <p:cBhvr additive="base">
                                        <p:cTn id="116" dur="750" fill="hold"/>
                                        <p:tgtEl>
                                          <p:spTgt spid="50"/>
                                        </p:tgtEl>
                                        <p:attrNameLst>
                                          <p:attrName>ppt_y</p:attrName>
                                        </p:attrNameLst>
                                      </p:cBhvr>
                                      <p:tavLst>
                                        <p:tav tm="0">
                                          <p:val>
                                            <p:strVal val="0-#ppt_h/2"/>
                                          </p:val>
                                        </p:tav>
                                        <p:tav tm="100000">
                                          <p:val>
                                            <p:strVal val="#ppt_y"/>
                                          </p:val>
                                        </p:tav>
                                      </p:tavLst>
                                    </p:anim>
                                  </p:childTnLst>
                                </p:cTn>
                              </p:par>
                              <p:par>
                                <p:cTn id="117" presetID="2" presetClass="entr" presetSubtype="1" decel="100000" fill="hold" grpId="1" nodeType="withEffect">
                                  <p:stCondLst>
                                    <p:cond delay="200"/>
                                  </p:stCondLst>
                                  <p:childTnLst>
                                    <p:set>
                                      <p:cBhvr>
                                        <p:cTn id="118" dur="1" fill="hold">
                                          <p:stCondLst>
                                            <p:cond delay="0"/>
                                          </p:stCondLst>
                                        </p:cTn>
                                        <p:tgtEl>
                                          <p:spTgt spid="12"/>
                                        </p:tgtEl>
                                        <p:attrNameLst>
                                          <p:attrName>style.visibility</p:attrName>
                                        </p:attrNameLst>
                                      </p:cBhvr>
                                      <p:to>
                                        <p:strVal val="visible"/>
                                      </p:to>
                                    </p:set>
                                    <p:anim calcmode="lin" valueType="num">
                                      <p:cBhvr additive="base">
                                        <p:cTn id="119" dur="750" fill="hold"/>
                                        <p:tgtEl>
                                          <p:spTgt spid="12"/>
                                        </p:tgtEl>
                                        <p:attrNameLst>
                                          <p:attrName>ppt_x</p:attrName>
                                        </p:attrNameLst>
                                      </p:cBhvr>
                                      <p:tavLst>
                                        <p:tav tm="0">
                                          <p:val>
                                            <p:strVal val="#ppt_x"/>
                                          </p:val>
                                        </p:tav>
                                        <p:tav tm="100000">
                                          <p:val>
                                            <p:strVal val="#ppt_x"/>
                                          </p:val>
                                        </p:tav>
                                      </p:tavLst>
                                    </p:anim>
                                    <p:anim calcmode="lin" valueType="num">
                                      <p:cBhvr additive="base">
                                        <p:cTn id="120" dur="750" fill="hold"/>
                                        <p:tgtEl>
                                          <p:spTgt spid="12"/>
                                        </p:tgtEl>
                                        <p:attrNameLst>
                                          <p:attrName>ppt_y</p:attrName>
                                        </p:attrNameLst>
                                      </p:cBhvr>
                                      <p:tavLst>
                                        <p:tav tm="0">
                                          <p:val>
                                            <p:strVal val="0-#ppt_h/2"/>
                                          </p:val>
                                        </p:tav>
                                        <p:tav tm="100000">
                                          <p:val>
                                            <p:strVal val="#ppt_y"/>
                                          </p:val>
                                        </p:tav>
                                      </p:tavLst>
                                    </p:anim>
                                  </p:childTnLst>
                                </p:cTn>
                              </p:par>
                              <p:par>
                                <p:cTn id="121" presetID="2" presetClass="entr" presetSubtype="1" decel="100000" fill="hold" grpId="1" nodeType="withEffect">
                                  <p:stCondLst>
                                    <p:cond delay="200"/>
                                  </p:stCondLst>
                                  <p:childTnLst>
                                    <p:set>
                                      <p:cBhvr>
                                        <p:cTn id="122" dur="1" fill="hold">
                                          <p:stCondLst>
                                            <p:cond delay="0"/>
                                          </p:stCondLst>
                                        </p:cTn>
                                        <p:tgtEl>
                                          <p:spTgt spid="14"/>
                                        </p:tgtEl>
                                        <p:attrNameLst>
                                          <p:attrName>style.visibility</p:attrName>
                                        </p:attrNameLst>
                                      </p:cBhvr>
                                      <p:to>
                                        <p:strVal val="visible"/>
                                      </p:to>
                                    </p:set>
                                    <p:anim calcmode="lin" valueType="num">
                                      <p:cBhvr additive="base">
                                        <p:cTn id="123" dur="750" fill="hold"/>
                                        <p:tgtEl>
                                          <p:spTgt spid="14"/>
                                        </p:tgtEl>
                                        <p:attrNameLst>
                                          <p:attrName>ppt_x</p:attrName>
                                        </p:attrNameLst>
                                      </p:cBhvr>
                                      <p:tavLst>
                                        <p:tav tm="0">
                                          <p:val>
                                            <p:strVal val="#ppt_x"/>
                                          </p:val>
                                        </p:tav>
                                        <p:tav tm="100000">
                                          <p:val>
                                            <p:strVal val="#ppt_x"/>
                                          </p:val>
                                        </p:tav>
                                      </p:tavLst>
                                    </p:anim>
                                    <p:anim calcmode="lin" valueType="num">
                                      <p:cBhvr additive="base">
                                        <p:cTn id="124" dur="750" fill="hold"/>
                                        <p:tgtEl>
                                          <p:spTgt spid="14"/>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par>
                          <p:cTn id="138" fill="hold">
                            <p:stCondLst>
                              <p:cond delay="4850"/>
                            </p:stCondLst>
                            <p:childTnLst>
                              <p:par>
                                <p:cTn id="139" presetID="10" presetClass="entr" presetSubtype="0" fill="hold" grpId="0" nodeType="after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fade">
                                      <p:cBhvr>
                                        <p:cTn id="141" dur="750"/>
                                        <p:tgtEl>
                                          <p:spTgt spid="5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fade">
                                      <p:cBhvr>
                                        <p:cTn id="144" dur="750"/>
                                        <p:tgtEl>
                                          <p:spTgt spid="51"/>
                                        </p:tgtEl>
                                      </p:cBhvr>
                                    </p:animEffect>
                                  </p:childTnLst>
                                </p:cTn>
                              </p:par>
                              <p:par>
                                <p:cTn id="145" presetID="10" presetClass="entr" presetSubtype="0" fill="hold" grpId="0" nodeType="withEffect">
                                  <p:stCondLst>
                                    <p:cond delay="200"/>
                                  </p:stCondLst>
                                  <p:childTnLst>
                                    <p:set>
                                      <p:cBhvr>
                                        <p:cTn id="146" dur="1" fill="hold">
                                          <p:stCondLst>
                                            <p:cond delay="0"/>
                                          </p:stCondLst>
                                        </p:cTn>
                                        <p:tgtEl>
                                          <p:spTgt spid="13"/>
                                        </p:tgtEl>
                                        <p:attrNameLst>
                                          <p:attrName>style.visibility</p:attrName>
                                        </p:attrNameLst>
                                      </p:cBhvr>
                                      <p:to>
                                        <p:strVal val="visible"/>
                                      </p:to>
                                    </p:set>
                                    <p:animEffect transition="in" filter="fade">
                                      <p:cBhvr>
                                        <p:cTn id="147" dur="750"/>
                                        <p:tgtEl>
                                          <p:spTgt spid="13"/>
                                        </p:tgtEl>
                                      </p:cBhvr>
                                    </p:animEffect>
                                  </p:childTnLst>
                                </p:cTn>
                              </p:par>
                              <p:par>
                                <p:cTn id="148" presetID="10" presetClass="entr" presetSubtype="0" fill="hold" grpId="0" nodeType="withEffect">
                                  <p:stCondLst>
                                    <p:cond delay="200"/>
                                  </p:stCondLst>
                                  <p:childTnLst>
                                    <p:set>
                                      <p:cBhvr>
                                        <p:cTn id="149" dur="1" fill="hold">
                                          <p:stCondLst>
                                            <p:cond delay="0"/>
                                          </p:stCondLst>
                                        </p:cTn>
                                        <p:tgtEl>
                                          <p:spTgt spid="15"/>
                                        </p:tgtEl>
                                        <p:attrNameLst>
                                          <p:attrName>style.visibility</p:attrName>
                                        </p:attrNameLst>
                                      </p:cBhvr>
                                      <p:to>
                                        <p:strVal val="visible"/>
                                      </p:to>
                                    </p:set>
                                    <p:animEffect transition="in" filter="fade">
                                      <p:cBhvr>
                                        <p:cTn id="150" dur="750"/>
                                        <p:tgtEl>
                                          <p:spTgt spid="15"/>
                                        </p:tgtEl>
                                      </p:cBhvr>
                                    </p:animEffect>
                                  </p:childTnLst>
                                </p:cTn>
                              </p:par>
                              <p:par>
                                <p:cTn id="151" presetID="2" presetClass="entr" presetSubtype="1" decel="100000" fill="hold" grpId="1" nodeType="withEffect">
                                  <p:stCondLst>
                                    <p:cond delay="0"/>
                                  </p:stCondLst>
                                  <p:childTnLst>
                                    <p:set>
                                      <p:cBhvr>
                                        <p:cTn id="152" dur="1" fill="hold">
                                          <p:stCondLst>
                                            <p:cond delay="0"/>
                                          </p:stCondLst>
                                        </p:cTn>
                                        <p:tgtEl>
                                          <p:spTgt spid="55"/>
                                        </p:tgtEl>
                                        <p:attrNameLst>
                                          <p:attrName>style.visibility</p:attrName>
                                        </p:attrNameLst>
                                      </p:cBhvr>
                                      <p:to>
                                        <p:strVal val="visible"/>
                                      </p:to>
                                    </p:set>
                                    <p:anim calcmode="lin" valueType="num">
                                      <p:cBhvr additive="base">
                                        <p:cTn id="153" dur="750" fill="hold"/>
                                        <p:tgtEl>
                                          <p:spTgt spid="55"/>
                                        </p:tgtEl>
                                        <p:attrNameLst>
                                          <p:attrName>ppt_x</p:attrName>
                                        </p:attrNameLst>
                                      </p:cBhvr>
                                      <p:tavLst>
                                        <p:tav tm="0">
                                          <p:val>
                                            <p:strVal val="#ppt_x"/>
                                          </p:val>
                                        </p:tav>
                                        <p:tav tm="100000">
                                          <p:val>
                                            <p:strVal val="#ppt_x"/>
                                          </p:val>
                                        </p:tav>
                                      </p:tavLst>
                                    </p:anim>
                                    <p:anim calcmode="lin" valueType="num">
                                      <p:cBhvr additive="base">
                                        <p:cTn id="154" dur="750" fill="hold"/>
                                        <p:tgtEl>
                                          <p:spTgt spid="55"/>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1" nodeType="withEffect">
                                  <p:stCondLst>
                                    <p:cond delay="0"/>
                                  </p:stCondLst>
                                  <p:childTnLst>
                                    <p:set>
                                      <p:cBhvr>
                                        <p:cTn id="156" dur="1" fill="hold">
                                          <p:stCondLst>
                                            <p:cond delay="0"/>
                                          </p:stCondLst>
                                        </p:cTn>
                                        <p:tgtEl>
                                          <p:spTgt spid="51"/>
                                        </p:tgtEl>
                                        <p:attrNameLst>
                                          <p:attrName>style.visibility</p:attrName>
                                        </p:attrNameLst>
                                      </p:cBhvr>
                                      <p:to>
                                        <p:strVal val="visible"/>
                                      </p:to>
                                    </p:set>
                                    <p:anim calcmode="lin" valueType="num">
                                      <p:cBhvr additive="base">
                                        <p:cTn id="157" dur="750" fill="hold"/>
                                        <p:tgtEl>
                                          <p:spTgt spid="51"/>
                                        </p:tgtEl>
                                        <p:attrNameLst>
                                          <p:attrName>ppt_x</p:attrName>
                                        </p:attrNameLst>
                                      </p:cBhvr>
                                      <p:tavLst>
                                        <p:tav tm="0">
                                          <p:val>
                                            <p:strVal val="#ppt_x"/>
                                          </p:val>
                                        </p:tav>
                                        <p:tav tm="100000">
                                          <p:val>
                                            <p:strVal val="#ppt_x"/>
                                          </p:val>
                                        </p:tav>
                                      </p:tavLst>
                                    </p:anim>
                                    <p:anim calcmode="lin" valueType="num">
                                      <p:cBhvr additive="base">
                                        <p:cTn id="158" dur="750" fill="hold"/>
                                        <p:tgtEl>
                                          <p:spTgt spid="51"/>
                                        </p:tgtEl>
                                        <p:attrNameLst>
                                          <p:attrName>ppt_y</p:attrName>
                                        </p:attrNameLst>
                                      </p:cBhvr>
                                      <p:tavLst>
                                        <p:tav tm="0">
                                          <p:val>
                                            <p:strVal val="0-#ppt_h/2"/>
                                          </p:val>
                                        </p:tav>
                                        <p:tav tm="100000">
                                          <p:val>
                                            <p:strVal val="#ppt_y"/>
                                          </p:val>
                                        </p:tav>
                                      </p:tavLst>
                                    </p:anim>
                                  </p:childTnLst>
                                </p:cTn>
                              </p:par>
                              <p:par>
                                <p:cTn id="159" presetID="2" presetClass="entr" presetSubtype="1" decel="100000" fill="hold" grpId="1" nodeType="withEffect">
                                  <p:stCondLst>
                                    <p:cond delay="200"/>
                                  </p:stCondLst>
                                  <p:childTnLst>
                                    <p:set>
                                      <p:cBhvr>
                                        <p:cTn id="160" dur="1" fill="hold">
                                          <p:stCondLst>
                                            <p:cond delay="0"/>
                                          </p:stCondLst>
                                        </p:cTn>
                                        <p:tgtEl>
                                          <p:spTgt spid="13"/>
                                        </p:tgtEl>
                                        <p:attrNameLst>
                                          <p:attrName>style.visibility</p:attrName>
                                        </p:attrNameLst>
                                      </p:cBhvr>
                                      <p:to>
                                        <p:strVal val="visible"/>
                                      </p:to>
                                    </p:set>
                                    <p:anim calcmode="lin" valueType="num">
                                      <p:cBhvr additive="base">
                                        <p:cTn id="161" dur="750" fill="hold"/>
                                        <p:tgtEl>
                                          <p:spTgt spid="13"/>
                                        </p:tgtEl>
                                        <p:attrNameLst>
                                          <p:attrName>ppt_x</p:attrName>
                                        </p:attrNameLst>
                                      </p:cBhvr>
                                      <p:tavLst>
                                        <p:tav tm="0">
                                          <p:val>
                                            <p:strVal val="#ppt_x"/>
                                          </p:val>
                                        </p:tav>
                                        <p:tav tm="100000">
                                          <p:val>
                                            <p:strVal val="#ppt_x"/>
                                          </p:val>
                                        </p:tav>
                                      </p:tavLst>
                                    </p:anim>
                                    <p:anim calcmode="lin" valueType="num">
                                      <p:cBhvr additive="base">
                                        <p:cTn id="162" dur="750" fill="hold"/>
                                        <p:tgtEl>
                                          <p:spTgt spid="13"/>
                                        </p:tgtEl>
                                        <p:attrNameLst>
                                          <p:attrName>ppt_y</p:attrName>
                                        </p:attrNameLst>
                                      </p:cBhvr>
                                      <p:tavLst>
                                        <p:tav tm="0">
                                          <p:val>
                                            <p:strVal val="0-#ppt_h/2"/>
                                          </p:val>
                                        </p:tav>
                                        <p:tav tm="100000">
                                          <p:val>
                                            <p:strVal val="#ppt_y"/>
                                          </p:val>
                                        </p:tav>
                                      </p:tavLst>
                                    </p:anim>
                                  </p:childTnLst>
                                </p:cTn>
                              </p:par>
                              <p:par>
                                <p:cTn id="163" presetID="2" presetClass="entr" presetSubtype="1" decel="100000" fill="hold" grpId="1" nodeType="withEffect">
                                  <p:stCondLst>
                                    <p:cond delay="200"/>
                                  </p:stCondLst>
                                  <p:childTnLst>
                                    <p:set>
                                      <p:cBhvr>
                                        <p:cTn id="164" dur="1" fill="hold">
                                          <p:stCondLst>
                                            <p:cond delay="0"/>
                                          </p:stCondLst>
                                        </p:cTn>
                                        <p:tgtEl>
                                          <p:spTgt spid="15"/>
                                        </p:tgtEl>
                                        <p:attrNameLst>
                                          <p:attrName>style.visibility</p:attrName>
                                        </p:attrNameLst>
                                      </p:cBhvr>
                                      <p:to>
                                        <p:strVal val="visible"/>
                                      </p:to>
                                    </p:set>
                                    <p:anim calcmode="lin" valueType="num">
                                      <p:cBhvr additive="base">
                                        <p:cTn id="165" dur="750" fill="hold"/>
                                        <p:tgtEl>
                                          <p:spTgt spid="15"/>
                                        </p:tgtEl>
                                        <p:attrNameLst>
                                          <p:attrName>ppt_x</p:attrName>
                                        </p:attrNameLst>
                                      </p:cBhvr>
                                      <p:tavLst>
                                        <p:tav tm="0">
                                          <p:val>
                                            <p:strVal val="#ppt_x"/>
                                          </p:val>
                                        </p:tav>
                                        <p:tav tm="100000">
                                          <p:val>
                                            <p:strVal val="#ppt_x"/>
                                          </p:val>
                                        </p:tav>
                                      </p:tavLst>
                                    </p:anim>
                                    <p:anim calcmode="lin" valueType="num">
                                      <p:cBhvr additive="base">
                                        <p:cTn id="166" dur="750" fill="hold"/>
                                        <p:tgtEl>
                                          <p:spTgt spid="15"/>
                                        </p:tgtEl>
                                        <p:attrNameLst>
                                          <p:attrName>ppt_y</p:attrName>
                                        </p:attrNameLst>
                                      </p:cBhvr>
                                      <p:tavLst>
                                        <p:tav tm="0">
                                          <p:val>
                                            <p:strVal val="0-#ppt_h/2"/>
                                          </p:val>
                                        </p:tav>
                                        <p:tav tm="100000">
                                          <p:val>
                                            <p:strVal val="#ppt_y"/>
                                          </p:val>
                                        </p:tav>
                                      </p:tavLst>
                                    </p:anim>
                                  </p:childTnLst>
                                </p:cTn>
                              </p:par>
                            </p:childTnLst>
                          </p:cTn>
                        </p:par>
                        <p:par>
                          <p:cTn id="167" fill="hold">
                            <p:stCondLst>
                              <p:cond delay="5800"/>
                            </p:stCondLst>
                            <p:childTnLst>
                              <p:par>
                                <p:cTn id="168" presetID="2" presetClass="entr" presetSubtype="4" decel="100000" fill="hold" grpId="0" nodeType="afterEffect">
                                  <p:stCondLst>
                                    <p:cond delay="0"/>
                                  </p:stCondLst>
                                  <p:childTnLst>
                                    <p:set>
                                      <p:cBhvr>
                                        <p:cTn id="169" dur="1" fill="hold">
                                          <p:stCondLst>
                                            <p:cond delay="0"/>
                                          </p:stCondLst>
                                        </p:cTn>
                                        <p:tgtEl>
                                          <p:spTgt spid="38">
                                            <p:txEl>
                                              <p:pRg st="0" end="0"/>
                                            </p:txEl>
                                          </p:spTgt>
                                        </p:tgtEl>
                                        <p:attrNameLst>
                                          <p:attrName>style.visibility</p:attrName>
                                        </p:attrNameLst>
                                      </p:cBhvr>
                                      <p:to>
                                        <p:strVal val="visible"/>
                                      </p:to>
                                    </p:set>
                                    <p:anim calcmode="lin" valueType="num">
                                      <p:cBhvr additive="base">
                                        <p:cTn id="170"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72" presetID="2" presetClass="entr" presetSubtype="4" decel="100000" fill="hold" grpId="0" nodeType="withEffect">
                                  <p:stCondLst>
                                    <p:cond delay="0"/>
                                  </p:stCondLst>
                                  <p:childTnLst>
                                    <p:set>
                                      <p:cBhvr>
                                        <p:cTn id="173" dur="1" fill="hold">
                                          <p:stCondLst>
                                            <p:cond delay="0"/>
                                          </p:stCondLst>
                                        </p:cTn>
                                        <p:tgtEl>
                                          <p:spTgt spid="39">
                                            <p:txEl>
                                              <p:pRg st="0" end="0"/>
                                            </p:txEl>
                                          </p:spTgt>
                                        </p:tgtEl>
                                        <p:attrNameLst>
                                          <p:attrName>style.visibility</p:attrName>
                                        </p:attrNameLst>
                                      </p:cBhvr>
                                      <p:to>
                                        <p:strVal val="visible"/>
                                      </p:to>
                                    </p:set>
                                    <p:anim calcmode="lin" valueType="num">
                                      <p:cBhvr additive="base">
                                        <p:cTn id="174"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75"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76" presetID="2" presetClass="entr" presetSubtype="4" decel="100000" fill="hold" grpId="0" nodeType="withEffect">
                                  <p:stCondLst>
                                    <p:cond delay="0"/>
                                  </p:stCondLst>
                                  <p:childTnLst>
                                    <p:set>
                                      <p:cBhvr>
                                        <p:cTn id="177" dur="1" fill="hold">
                                          <p:stCondLst>
                                            <p:cond delay="0"/>
                                          </p:stCondLst>
                                        </p:cTn>
                                        <p:tgtEl>
                                          <p:spTgt spid="40"/>
                                        </p:tgtEl>
                                        <p:attrNameLst>
                                          <p:attrName>style.visibility</p:attrName>
                                        </p:attrNameLst>
                                      </p:cBhvr>
                                      <p:to>
                                        <p:strVal val="visible"/>
                                      </p:to>
                                    </p:set>
                                    <p:anim calcmode="lin" valueType="num">
                                      <p:cBhvr additive="base">
                                        <p:cTn id="178" dur="500" fill="hold"/>
                                        <p:tgtEl>
                                          <p:spTgt spid="40"/>
                                        </p:tgtEl>
                                        <p:attrNameLst>
                                          <p:attrName>ppt_x</p:attrName>
                                        </p:attrNameLst>
                                      </p:cBhvr>
                                      <p:tavLst>
                                        <p:tav tm="0">
                                          <p:val>
                                            <p:strVal val="#ppt_x"/>
                                          </p:val>
                                        </p:tav>
                                        <p:tav tm="100000">
                                          <p:val>
                                            <p:strVal val="#ppt_x"/>
                                          </p:val>
                                        </p:tav>
                                      </p:tavLst>
                                    </p:anim>
                                    <p:anim calcmode="lin" valueType="num">
                                      <p:cBhvr additive="base">
                                        <p:cTn id="17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5" grpId="0" animBg="1"/>
      <p:bldP spid="55" grpId="1" animBg="1"/>
      <p:bldP spid="56" grpId="0" animBg="1"/>
      <p:bldP spid="56" grpId="1" animBg="1"/>
      <p:bldP spid="49" grpId="0" animBg="1"/>
      <p:bldP spid="49" grpId="1" animBg="1"/>
      <p:bldP spid="50" grpId="0" animBg="1"/>
      <p:bldP spid="50" grpId="1" animBg="1"/>
      <p:bldP spid="51" grpId="0" animBg="1"/>
      <p:bldP spid="51" grpId="1" animBg="1"/>
      <p:bldP spid="52" grpId="0" animBg="1"/>
      <p:bldP spid="52" grpId="1" animBg="1"/>
      <p:bldP spid="10" grpId="0" animBg="1"/>
      <p:bldP spid="10" grpId="1" animBg="1"/>
      <p:bldP spid="12" grpId="0" animBg="1"/>
      <p:bldP spid="12" grpId="1" animBg="1"/>
      <p:bldP spid="13" grpId="0" animBg="1"/>
      <p:bldP spid="13"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p:bldP spid="11" grpId="1"/>
      <p:bldP spid="14" grpId="0"/>
      <p:bldP spid="14" grpId="1"/>
      <p:bldP spid="15" grpId="0"/>
      <p:bldP spid="15" grpId="1"/>
      <p:bldP spid="20" grpId="0"/>
      <p:bldP spid="20" grpId="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53" name="円/楕円 52"/>
          <p:cNvSpPr/>
          <p:nvPr userDrawn="1"/>
        </p:nvSpPr>
        <p:spPr>
          <a:xfrm>
            <a:off x="5164467" y="1887240"/>
            <a:ext cx="1967237" cy="1967066"/>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円/楕円 53"/>
          <p:cNvSpPr/>
          <p:nvPr userDrawn="1"/>
        </p:nvSpPr>
        <p:spPr>
          <a:xfrm>
            <a:off x="8605058" y="1887240"/>
            <a:ext cx="1967237" cy="1967066"/>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円/楕円 55"/>
          <p:cNvSpPr/>
          <p:nvPr userDrawn="1"/>
        </p:nvSpPr>
        <p:spPr>
          <a:xfrm>
            <a:off x="1723876" y="1887238"/>
            <a:ext cx="1967237" cy="196706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円/楕円 48"/>
          <p:cNvSpPr/>
          <p:nvPr userDrawn="1"/>
        </p:nvSpPr>
        <p:spPr>
          <a:xfrm>
            <a:off x="5062858" y="1819507"/>
            <a:ext cx="1967237" cy="1967066"/>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userDrawn="1"/>
        </p:nvSpPr>
        <p:spPr>
          <a:xfrm>
            <a:off x="8503449" y="1819506"/>
            <a:ext cx="1967237" cy="1967066"/>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51"/>
          <p:cNvSpPr/>
          <p:nvPr userDrawn="1"/>
        </p:nvSpPr>
        <p:spPr>
          <a:xfrm>
            <a:off x="1622267" y="1819505"/>
            <a:ext cx="1967237" cy="1967066"/>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userDrawn="1"/>
        </p:nvSpPr>
        <p:spPr>
          <a:xfrm>
            <a:off x="5110169" y="1853376"/>
            <a:ext cx="1967237" cy="196706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userDrawn="1"/>
        </p:nvSpPr>
        <p:spPr>
          <a:xfrm>
            <a:off x="8550760" y="1853375"/>
            <a:ext cx="1967237" cy="196706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userDrawn="1"/>
        </p:nvSpPr>
        <p:spPr>
          <a:xfrm>
            <a:off x="1669578" y="1853374"/>
            <a:ext cx="1967237" cy="19670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テキスト プレースホルダー 6"/>
          <p:cNvSpPr>
            <a:spLocks noGrp="1"/>
          </p:cNvSpPr>
          <p:nvPr>
            <p:ph type="body" sz="quarter" idx="21" hasCustomPrompt="1"/>
          </p:nvPr>
        </p:nvSpPr>
        <p:spPr>
          <a:xfrm>
            <a:off x="1096105" y="3904247"/>
            <a:ext cx="309078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074151" y="4490482"/>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1577508" y="443230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プレースホルダー 6"/>
          <p:cNvSpPr>
            <a:spLocks noGrp="1"/>
          </p:cNvSpPr>
          <p:nvPr>
            <p:ph type="body" sz="quarter" idx="25" hasCustomPrompt="1"/>
          </p:nvPr>
        </p:nvSpPr>
        <p:spPr>
          <a:xfrm>
            <a:off x="4534794" y="3902684"/>
            <a:ext cx="3118201"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4536625" y="4488919"/>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5039982" y="4430743"/>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27" hasCustomPrompt="1"/>
          </p:nvPr>
        </p:nvSpPr>
        <p:spPr>
          <a:xfrm>
            <a:off x="7975277" y="3904247"/>
            <a:ext cx="3118201"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7973478" y="4490482"/>
            <a:ext cx="3135357" cy="1428687"/>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8476836" y="443230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テキスト プレースホルダー 6"/>
          <p:cNvSpPr>
            <a:spLocks noGrp="1"/>
          </p:cNvSpPr>
          <p:nvPr>
            <p:ph type="body" sz="quarter" idx="29" hasCustomPrompt="1"/>
          </p:nvPr>
        </p:nvSpPr>
        <p:spPr>
          <a:xfrm>
            <a:off x="1714199" y="2563011"/>
            <a:ext cx="1865628" cy="480053"/>
          </a:xfrm>
        </p:spPr>
        <p:txBody>
          <a:bodyPr anchor="t">
            <a:noAutofit/>
          </a:bodyPr>
          <a:lstStyle>
            <a:lvl1pPr algn="ctr">
              <a:defRPr sz="2133"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2" name="テキスト プレースホルダー 6"/>
          <p:cNvSpPr>
            <a:spLocks noGrp="1"/>
          </p:cNvSpPr>
          <p:nvPr>
            <p:ph type="body" sz="quarter" idx="30" hasCustomPrompt="1"/>
          </p:nvPr>
        </p:nvSpPr>
        <p:spPr>
          <a:xfrm>
            <a:off x="5157881" y="2563011"/>
            <a:ext cx="1865628" cy="480053"/>
          </a:xfrm>
        </p:spPr>
        <p:txBody>
          <a:bodyPr anchor="t">
            <a:noAutofit/>
          </a:bodyPr>
          <a:lstStyle>
            <a:lvl1pPr algn="ctr">
              <a:defRPr sz="2133"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3" name="テキスト プレースホルダー 6"/>
          <p:cNvSpPr>
            <a:spLocks noGrp="1"/>
          </p:cNvSpPr>
          <p:nvPr>
            <p:ph type="body" sz="quarter" idx="31" hasCustomPrompt="1"/>
          </p:nvPr>
        </p:nvSpPr>
        <p:spPr>
          <a:xfrm>
            <a:off x="8601563" y="2563011"/>
            <a:ext cx="1865628" cy="480053"/>
          </a:xfrm>
        </p:spPr>
        <p:txBody>
          <a:bodyPr anchor="t">
            <a:noAutofit/>
          </a:bodyPr>
          <a:lstStyle>
            <a:lvl1pPr algn="ctr">
              <a:defRPr sz="2133" i="0" baseline="0">
                <a:solidFill>
                  <a:schemeClr val="bg1"/>
                </a:solidFill>
                <a:latin typeface="Route 159 SemiBold"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329666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56"/>
                                        </p:tgtEl>
                                        <p:attrNameLst>
                                          <p:attrName>style.visibility</p:attrName>
                                        </p:attrNameLst>
                                      </p:cBhvr>
                                      <p:to>
                                        <p:strVal val="visible"/>
                                      </p:to>
                                    </p:set>
                                    <p:anim calcmode="lin" valueType="num">
                                      <p:cBhvr additive="base">
                                        <p:cTn id="24" dur="750" fill="hold"/>
                                        <p:tgtEl>
                                          <p:spTgt spid="56"/>
                                        </p:tgtEl>
                                        <p:attrNameLst>
                                          <p:attrName>ppt_x</p:attrName>
                                        </p:attrNameLst>
                                      </p:cBhvr>
                                      <p:tavLst>
                                        <p:tav tm="0">
                                          <p:val>
                                            <p:strVal val="#ppt_x"/>
                                          </p:val>
                                        </p:tav>
                                        <p:tav tm="100000">
                                          <p:val>
                                            <p:strVal val="#ppt_x"/>
                                          </p:val>
                                        </p:tav>
                                      </p:tavLst>
                                    </p:anim>
                                    <p:anim calcmode="lin" valueType="num">
                                      <p:cBhvr additive="base">
                                        <p:cTn id="25" dur="750" fill="hold"/>
                                        <p:tgtEl>
                                          <p:spTgt spid="56"/>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52"/>
                                        </p:tgtEl>
                                        <p:attrNameLst>
                                          <p:attrName>style.visibility</p:attrName>
                                        </p:attrNameLst>
                                      </p:cBhvr>
                                      <p:to>
                                        <p:strVal val="visible"/>
                                      </p:to>
                                    </p:set>
                                    <p:anim calcmode="lin" valueType="num">
                                      <p:cBhvr additive="base">
                                        <p:cTn id="28" dur="750" fill="hold"/>
                                        <p:tgtEl>
                                          <p:spTgt spid="52"/>
                                        </p:tgtEl>
                                        <p:attrNameLst>
                                          <p:attrName>ppt_x</p:attrName>
                                        </p:attrNameLst>
                                      </p:cBhvr>
                                      <p:tavLst>
                                        <p:tav tm="0">
                                          <p:val>
                                            <p:strVal val="#ppt_x"/>
                                          </p:val>
                                        </p:tav>
                                        <p:tav tm="100000">
                                          <p:val>
                                            <p:strVal val="#ppt_x"/>
                                          </p:val>
                                        </p:tav>
                                      </p:tavLst>
                                    </p:anim>
                                    <p:anim calcmode="lin" valueType="num">
                                      <p:cBhvr additive="base">
                                        <p:cTn id="29" dur="750" fill="hold"/>
                                        <p:tgtEl>
                                          <p:spTgt spid="52"/>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750" fill="hold"/>
                                        <p:tgtEl>
                                          <p:spTgt spid="19"/>
                                        </p:tgtEl>
                                        <p:attrNameLst>
                                          <p:attrName>ppt_x</p:attrName>
                                        </p:attrNameLst>
                                      </p:cBhvr>
                                      <p:tavLst>
                                        <p:tav tm="0">
                                          <p:val>
                                            <p:strVal val="#ppt_x"/>
                                          </p:val>
                                        </p:tav>
                                        <p:tav tm="100000">
                                          <p:val>
                                            <p:strVal val="#ppt_x"/>
                                          </p:val>
                                        </p:tav>
                                      </p:tavLst>
                                    </p:anim>
                                    <p:anim calcmode="lin" valueType="num">
                                      <p:cBhvr additive="base">
                                        <p:cTn id="33" dur="750" fill="hold"/>
                                        <p:tgtEl>
                                          <p:spTgt spid="1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1" nodeType="withEffect">
                                  <p:stCondLst>
                                    <p:cond delay="200"/>
                                  </p:stCondLst>
                                  <p:childTnLst>
                                    <p:set>
                                      <p:cBhvr>
                                        <p:cTn id="35" dur="1" fill="hold">
                                          <p:stCondLst>
                                            <p:cond delay="0"/>
                                          </p:stCondLst>
                                        </p:cTn>
                                        <p:tgtEl>
                                          <p:spTgt spid="41">
                                            <p:txEl>
                                              <p:pRg st="0" end="0"/>
                                            </p:txEl>
                                          </p:spTgt>
                                        </p:tgtEl>
                                        <p:attrNameLst>
                                          <p:attrName>style.visibility</p:attrName>
                                        </p:attrNameLst>
                                      </p:cBhvr>
                                      <p:to>
                                        <p:strVal val="visible"/>
                                      </p:to>
                                    </p:set>
                                    <p:anim calcmode="lin" valueType="num">
                                      <p:cBhvr additive="base">
                                        <p:cTn id="36"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37" dur="750" fill="hold"/>
                                        <p:tgtEl>
                                          <p:spTgt spid="41">
                                            <p:txEl>
                                              <p:pRg st="0" end="0"/>
                                            </p:txEl>
                                          </p:spTgt>
                                        </p:tgtEl>
                                        <p:attrNameLst>
                                          <p:attrName>ppt_y</p:attrName>
                                        </p:attrNameLst>
                                      </p:cBhvr>
                                      <p:tavLst>
                                        <p:tav tm="0">
                                          <p:val>
                                            <p:strVal val="0-#ppt_h/2"/>
                                          </p:val>
                                        </p:tav>
                                        <p:tav tm="100000">
                                          <p:val>
                                            <p:strVal val="#ppt_y"/>
                                          </p:val>
                                        </p:tav>
                                      </p:tavLst>
                                    </p:anim>
                                  </p:childTnLst>
                                </p:cTn>
                              </p:par>
                              <p:par>
                                <p:cTn id="38" presetID="10" presetClass="entr" presetSubtype="0" fill="hold" grpId="0" nodeType="withEffect">
                                  <p:stCondLst>
                                    <p:cond delay="200"/>
                                  </p:stCondLst>
                                  <p:childTnLst>
                                    <p:set>
                                      <p:cBhvr>
                                        <p:cTn id="39" dur="1" fill="hold">
                                          <p:stCondLst>
                                            <p:cond delay="0"/>
                                          </p:stCondLst>
                                        </p:cTn>
                                        <p:tgtEl>
                                          <p:spTgt spid="41">
                                            <p:txEl>
                                              <p:pRg st="0" end="0"/>
                                            </p:txEl>
                                          </p:spTgt>
                                        </p:tgtEl>
                                        <p:attrNameLst>
                                          <p:attrName>style.visibility</p:attrName>
                                        </p:attrNameLst>
                                      </p:cBhvr>
                                      <p:to>
                                        <p:strVal val="visible"/>
                                      </p:to>
                                    </p:set>
                                    <p:animEffect transition="in" filter="fade">
                                      <p:cBhvr>
                                        <p:cTn id="40" dur="750"/>
                                        <p:tgtEl>
                                          <p:spTgt spid="41">
                                            <p:txEl>
                                              <p:pRg st="0" end="0"/>
                                            </p:txEl>
                                          </p:spTgt>
                                        </p:tgtEl>
                                      </p:cBhvr>
                                    </p:animEffect>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2" presetClass="entr" presetSubtype="1" decel="100000" fill="hold" grpId="1" nodeType="withEffect">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cBhvr additive="base">
                                        <p:cTn id="66" dur="750" fill="hold"/>
                                        <p:tgtEl>
                                          <p:spTgt spid="53"/>
                                        </p:tgtEl>
                                        <p:attrNameLst>
                                          <p:attrName>ppt_x</p:attrName>
                                        </p:attrNameLst>
                                      </p:cBhvr>
                                      <p:tavLst>
                                        <p:tav tm="0">
                                          <p:val>
                                            <p:strVal val="#ppt_x"/>
                                          </p:val>
                                        </p:tav>
                                        <p:tav tm="100000">
                                          <p:val>
                                            <p:strVal val="#ppt_x"/>
                                          </p:val>
                                        </p:tav>
                                      </p:tavLst>
                                    </p:anim>
                                    <p:anim calcmode="lin" valueType="num">
                                      <p:cBhvr additive="base">
                                        <p:cTn id="67" dur="750" fill="hold"/>
                                        <p:tgtEl>
                                          <p:spTgt spid="53"/>
                                        </p:tgtEl>
                                        <p:attrNameLst>
                                          <p:attrName>ppt_y</p:attrName>
                                        </p:attrNameLst>
                                      </p:cBhvr>
                                      <p:tavLst>
                                        <p:tav tm="0">
                                          <p:val>
                                            <p:strVal val="0-#ppt_h/2"/>
                                          </p:val>
                                        </p:tav>
                                        <p:tav tm="100000">
                                          <p:val>
                                            <p:strVal val="#ppt_y"/>
                                          </p:val>
                                        </p:tav>
                                      </p:tavLst>
                                    </p:anim>
                                  </p:childTnLst>
                                </p:cTn>
                              </p:par>
                              <p:par>
                                <p:cTn id="68" presetID="2" presetClass="entr" presetSubtype="1" decel="100000" fill="hold" grpId="1" nodeType="withEffect">
                                  <p:stCondLst>
                                    <p:cond delay="10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750" fill="hold"/>
                                        <p:tgtEl>
                                          <p:spTgt spid="49"/>
                                        </p:tgtEl>
                                        <p:attrNameLst>
                                          <p:attrName>ppt_x</p:attrName>
                                        </p:attrNameLst>
                                      </p:cBhvr>
                                      <p:tavLst>
                                        <p:tav tm="0">
                                          <p:val>
                                            <p:strVal val="#ppt_x"/>
                                          </p:val>
                                        </p:tav>
                                        <p:tav tm="100000">
                                          <p:val>
                                            <p:strVal val="#ppt_x"/>
                                          </p:val>
                                        </p:tav>
                                      </p:tavLst>
                                    </p:anim>
                                    <p:anim calcmode="lin" valueType="num">
                                      <p:cBhvr additive="base">
                                        <p:cTn id="71" dur="750" fill="hold"/>
                                        <p:tgtEl>
                                          <p:spTgt spid="49"/>
                                        </p:tgtEl>
                                        <p:attrNameLst>
                                          <p:attrName>ppt_y</p:attrName>
                                        </p:attrNameLst>
                                      </p:cBhvr>
                                      <p:tavLst>
                                        <p:tav tm="0">
                                          <p:val>
                                            <p:strVal val="0-#ppt_h/2"/>
                                          </p:val>
                                        </p:tav>
                                        <p:tav tm="100000">
                                          <p:val>
                                            <p:strVal val="#ppt_y"/>
                                          </p:val>
                                        </p:tav>
                                      </p:tavLst>
                                    </p:anim>
                                  </p:childTnLst>
                                </p:cTn>
                              </p:par>
                              <p:par>
                                <p:cTn id="72" presetID="2" presetClass="entr" presetSubtype="1" decel="100000" fill="hold" grpId="1" nodeType="withEffect">
                                  <p:stCondLst>
                                    <p:cond delay="200"/>
                                  </p:stCondLst>
                                  <p:childTnLst>
                                    <p:set>
                                      <p:cBhvr>
                                        <p:cTn id="73" dur="1" fill="hold">
                                          <p:stCondLst>
                                            <p:cond delay="0"/>
                                          </p:stCondLst>
                                        </p:cTn>
                                        <p:tgtEl>
                                          <p:spTgt spid="10"/>
                                        </p:tgtEl>
                                        <p:attrNameLst>
                                          <p:attrName>style.visibility</p:attrName>
                                        </p:attrNameLst>
                                      </p:cBhvr>
                                      <p:to>
                                        <p:strVal val="visible"/>
                                      </p:to>
                                    </p:set>
                                    <p:anim calcmode="lin" valueType="num">
                                      <p:cBhvr additive="base">
                                        <p:cTn id="74" dur="750" fill="hold"/>
                                        <p:tgtEl>
                                          <p:spTgt spid="10"/>
                                        </p:tgtEl>
                                        <p:attrNameLst>
                                          <p:attrName>ppt_x</p:attrName>
                                        </p:attrNameLst>
                                      </p:cBhvr>
                                      <p:tavLst>
                                        <p:tav tm="0">
                                          <p:val>
                                            <p:strVal val="#ppt_x"/>
                                          </p:val>
                                        </p:tav>
                                        <p:tav tm="100000">
                                          <p:val>
                                            <p:strVal val="#ppt_x"/>
                                          </p:val>
                                        </p:tav>
                                      </p:tavLst>
                                    </p:anim>
                                    <p:anim calcmode="lin" valueType="num">
                                      <p:cBhvr additive="base">
                                        <p:cTn id="75" dur="750" fill="hold"/>
                                        <p:tgtEl>
                                          <p:spTgt spid="10"/>
                                        </p:tgtEl>
                                        <p:attrNameLst>
                                          <p:attrName>ppt_y</p:attrName>
                                        </p:attrNameLst>
                                      </p:cBhvr>
                                      <p:tavLst>
                                        <p:tav tm="0">
                                          <p:val>
                                            <p:strVal val="0-#ppt_h/2"/>
                                          </p:val>
                                        </p:tav>
                                        <p:tav tm="100000">
                                          <p:val>
                                            <p:strVal val="#ppt_y"/>
                                          </p:val>
                                        </p:tav>
                                      </p:tavLst>
                                    </p:anim>
                                  </p:childTnLst>
                                </p:cTn>
                              </p:par>
                              <p:par>
                                <p:cTn id="76" presetID="2" presetClass="entr" presetSubtype="1" decel="100000" fill="hold" grpId="1" nodeType="withEffect">
                                  <p:stCondLst>
                                    <p:cond delay="200"/>
                                  </p:stCondLst>
                                  <p:childTnLst>
                                    <p:set>
                                      <p:cBhvr>
                                        <p:cTn id="77" dur="1" fill="hold">
                                          <p:stCondLst>
                                            <p:cond delay="0"/>
                                          </p:stCondLst>
                                        </p:cTn>
                                        <p:tgtEl>
                                          <p:spTgt spid="42">
                                            <p:txEl>
                                              <p:pRg st="0" end="0"/>
                                            </p:txEl>
                                          </p:spTgt>
                                        </p:tgtEl>
                                        <p:attrNameLst>
                                          <p:attrName>style.visibility</p:attrName>
                                        </p:attrNameLst>
                                      </p:cBhvr>
                                      <p:to>
                                        <p:strVal val="visible"/>
                                      </p:to>
                                    </p:set>
                                    <p:anim calcmode="lin" valueType="num">
                                      <p:cBhvr additive="base">
                                        <p:cTn id="78"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79" dur="750" fill="hold"/>
                                        <p:tgtEl>
                                          <p:spTgt spid="42">
                                            <p:txEl>
                                              <p:pRg st="0" end="0"/>
                                            </p:txEl>
                                          </p:spTgt>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200"/>
                                  </p:stCondLst>
                                  <p:childTnLst>
                                    <p:set>
                                      <p:cBhvr>
                                        <p:cTn id="81" dur="1" fill="hold">
                                          <p:stCondLst>
                                            <p:cond delay="0"/>
                                          </p:stCondLst>
                                        </p:cTn>
                                        <p:tgtEl>
                                          <p:spTgt spid="42">
                                            <p:txEl>
                                              <p:pRg st="0" end="0"/>
                                            </p:txEl>
                                          </p:spTgt>
                                        </p:tgtEl>
                                        <p:attrNameLst>
                                          <p:attrName>style.visibility</p:attrName>
                                        </p:attrNameLst>
                                      </p:cBhvr>
                                      <p:to>
                                        <p:strVal val="visible"/>
                                      </p:to>
                                    </p:set>
                                    <p:animEffect transition="in" filter="fade">
                                      <p:cBhvr>
                                        <p:cTn id="82" dur="750"/>
                                        <p:tgtEl>
                                          <p:spTgt spid="42">
                                            <p:txEl>
                                              <p:pRg st="0" end="0"/>
                                            </p:txEl>
                                          </p:spTgt>
                                        </p:tgtEl>
                                      </p:cBhvr>
                                    </p:animEffect>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2" presetClass="entr" presetSubtype="1" decel="100000" fill="hold" grpId="1" nodeType="withEffect">
                                  <p:stCondLst>
                                    <p:cond delay="0"/>
                                  </p:stCondLst>
                                  <p:childTnLst>
                                    <p:set>
                                      <p:cBhvr>
                                        <p:cTn id="107" dur="1" fill="hold">
                                          <p:stCondLst>
                                            <p:cond delay="0"/>
                                          </p:stCondLst>
                                        </p:cTn>
                                        <p:tgtEl>
                                          <p:spTgt spid="54"/>
                                        </p:tgtEl>
                                        <p:attrNameLst>
                                          <p:attrName>style.visibility</p:attrName>
                                        </p:attrNameLst>
                                      </p:cBhvr>
                                      <p:to>
                                        <p:strVal val="visible"/>
                                      </p:to>
                                    </p:set>
                                    <p:anim calcmode="lin" valueType="num">
                                      <p:cBhvr additive="base">
                                        <p:cTn id="108" dur="750" fill="hold"/>
                                        <p:tgtEl>
                                          <p:spTgt spid="54"/>
                                        </p:tgtEl>
                                        <p:attrNameLst>
                                          <p:attrName>ppt_x</p:attrName>
                                        </p:attrNameLst>
                                      </p:cBhvr>
                                      <p:tavLst>
                                        <p:tav tm="0">
                                          <p:val>
                                            <p:strVal val="#ppt_x"/>
                                          </p:val>
                                        </p:tav>
                                        <p:tav tm="100000">
                                          <p:val>
                                            <p:strVal val="#ppt_x"/>
                                          </p:val>
                                        </p:tav>
                                      </p:tavLst>
                                    </p:anim>
                                    <p:anim calcmode="lin" valueType="num">
                                      <p:cBhvr additive="base">
                                        <p:cTn id="109" dur="750" fill="hold"/>
                                        <p:tgtEl>
                                          <p:spTgt spid="54"/>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100"/>
                                  </p:stCondLst>
                                  <p:childTnLst>
                                    <p:set>
                                      <p:cBhvr>
                                        <p:cTn id="111" dur="1" fill="hold">
                                          <p:stCondLst>
                                            <p:cond delay="0"/>
                                          </p:stCondLst>
                                        </p:cTn>
                                        <p:tgtEl>
                                          <p:spTgt spid="50"/>
                                        </p:tgtEl>
                                        <p:attrNameLst>
                                          <p:attrName>style.visibility</p:attrName>
                                        </p:attrNameLst>
                                      </p:cBhvr>
                                      <p:to>
                                        <p:strVal val="visible"/>
                                      </p:to>
                                    </p:set>
                                    <p:anim calcmode="lin" valueType="num">
                                      <p:cBhvr additive="base">
                                        <p:cTn id="112" dur="750" fill="hold"/>
                                        <p:tgtEl>
                                          <p:spTgt spid="50"/>
                                        </p:tgtEl>
                                        <p:attrNameLst>
                                          <p:attrName>ppt_x</p:attrName>
                                        </p:attrNameLst>
                                      </p:cBhvr>
                                      <p:tavLst>
                                        <p:tav tm="0">
                                          <p:val>
                                            <p:strVal val="#ppt_x"/>
                                          </p:val>
                                        </p:tav>
                                        <p:tav tm="100000">
                                          <p:val>
                                            <p:strVal val="#ppt_x"/>
                                          </p:val>
                                        </p:tav>
                                      </p:tavLst>
                                    </p:anim>
                                    <p:anim calcmode="lin" valueType="num">
                                      <p:cBhvr additive="base">
                                        <p:cTn id="113" dur="750" fill="hold"/>
                                        <p:tgtEl>
                                          <p:spTgt spid="50"/>
                                        </p:tgtEl>
                                        <p:attrNameLst>
                                          <p:attrName>ppt_y</p:attrName>
                                        </p:attrNameLst>
                                      </p:cBhvr>
                                      <p:tavLst>
                                        <p:tav tm="0">
                                          <p:val>
                                            <p:strVal val="0-#ppt_h/2"/>
                                          </p:val>
                                        </p:tav>
                                        <p:tav tm="100000">
                                          <p:val>
                                            <p:strVal val="#ppt_y"/>
                                          </p:val>
                                        </p:tav>
                                      </p:tavLst>
                                    </p:anim>
                                  </p:childTnLst>
                                </p:cTn>
                              </p:par>
                              <p:par>
                                <p:cTn id="114" presetID="2" presetClass="entr" presetSubtype="1" decel="100000" fill="hold" grpId="1" nodeType="withEffect">
                                  <p:stCondLst>
                                    <p:cond delay="200"/>
                                  </p:stCondLst>
                                  <p:childTnLst>
                                    <p:set>
                                      <p:cBhvr>
                                        <p:cTn id="115" dur="1" fill="hold">
                                          <p:stCondLst>
                                            <p:cond delay="0"/>
                                          </p:stCondLst>
                                        </p:cTn>
                                        <p:tgtEl>
                                          <p:spTgt spid="12"/>
                                        </p:tgtEl>
                                        <p:attrNameLst>
                                          <p:attrName>style.visibility</p:attrName>
                                        </p:attrNameLst>
                                      </p:cBhvr>
                                      <p:to>
                                        <p:strVal val="visible"/>
                                      </p:to>
                                    </p:set>
                                    <p:anim calcmode="lin" valueType="num">
                                      <p:cBhvr additive="base">
                                        <p:cTn id="116" dur="750" fill="hold"/>
                                        <p:tgtEl>
                                          <p:spTgt spid="12"/>
                                        </p:tgtEl>
                                        <p:attrNameLst>
                                          <p:attrName>ppt_x</p:attrName>
                                        </p:attrNameLst>
                                      </p:cBhvr>
                                      <p:tavLst>
                                        <p:tav tm="0">
                                          <p:val>
                                            <p:strVal val="#ppt_x"/>
                                          </p:val>
                                        </p:tav>
                                        <p:tav tm="100000">
                                          <p:val>
                                            <p:strVal val="#ppt_x"/>
                                          </p:val>
                                        </p:tav>
                                      </p:tavLst>
                                    </p:anim>
                                    <p:anim calcmode="lin" valueType="num">
                                      <p:cBhvr additive="base">
                                        <p:cTn id="117" dur="750" fill="hold"/>
                                        <p:tgtEl>
                                          <p:spTgt spid="12"/>
                                        </p:tgtEl>
                                        <p:attrNameLst>
                                          <p:attrName>ppt_y</p:attrName>
                                        </p:attrNameLst>
                                      </p:cBhvr>
                                      <p:tavLst>
                                        <p:tav tm="0">
                                          <p:val>
                                            <p:strVal val="0-#ppt_h/2"/>
                                          </p:val>
                                        </p:tav>
                                        <p:tav tm="100000">
                                          <p:val>
                                            <p:strVal val="#ppt_y"/>
                                          </p:val>
                                        </p:tav>
                                      </p:tavLst>
                                    </p:anim>
                                  </p:childTnLst>
                                </p:cTn>
                              </p:par>
                              <p:par>
                                <p:cTn id="118" presetID="10" presetClass="entr" presetSubtype="0" fill="hold" grpId="0" nodeType="withEffect">
                                  <p:stCondLst>
                                    <p:cond delay="200"/>
                                  </p:stCondLst>
                                  <p:childTnLst>
                                    <p:set>
                                      <p:cBhvr>
                                        <p:cTn id="119" dur="1" fill="hold">
                                          <p:stCondLst>
                                            <p:cond delay="0"/>
                                          </p:stCondLst>
                                        </p:cTn>
                                        <p:tgtEl>
                                          <p:spTgt spid="43">
                                            <p:txEl>
                                              <p:pRg st="0" end="0"/>
                                            </p:txEl>
                                          </p:spTgt>
                                        </p:tgtEl>
                                        <p:attrNameLst>
                                          <p:attrName>style.visibility</p:attrName>
                                        </p:attrNameLst>
                                      </p:cBhvr>
                                      <p:to>
                                        <p:strVal val="visible"/>
                                      </p:to>
                                    </p:set>
                                    <p:animEffect transition="in" filter="fade">
                                      <p:cBhvr>
                                        <p:cTn id="120" dur="750"/>
                                        <p:tgtEl>
                                          <p:spTgt spid="43">
                                            <p:txEl>
                                              <p:pRg st="0" end="0"/>
                                            </p:txEl>
                                          </p:spTgt>
                                        </p:tgtEl>
                                      </p:cBhvr>
                                    </p:animEffect>
                                  </p:childTnLst>
                                </p:cTn>
                              </p:par>
                              <p:par>
                                <p:cTn id="121" presetID="2" presetClass="entr" presetSubtype="1" decel="100000" fill="hold" grpId="1" nodeType="withEffect">
                                  <p:stCondLst>
                                    <p:cond delay="200"/>
                                  </p:stCondLst>
                                  <p:childTnLst>
                                    <p:set>
                                      <p:cBhvr>
                                        <p:cTn id="122" dur="1" fill="hold">
                                          <p:stCondLst>
                                            <p:cond delay="0"/>
                                          </p:stCondLst>
                                        </p:cTn>
                                        <p:tgtEl>
                                          <p:spTgt spid="43">
                                            <p:txEl>
                                              <p:pRg st="0" end="0"/>
                                            </p:txEl>
                                          </p:spTgt>
                                        </p:tgtEl>
                                        <p:attrNameLst>
                                          <p:attrName>style.visibility</p:attrName>
                                        </p:attrNameLst>
                                      </p:cBhvr>
                                      <p:to>
                                        <p:strVal val="visible"/>
                                      </p:to>
                                    </p:set>
                                    <p:anim calcmode="lin" valueType="num">
                                      <p:cBhvr additive="base">
                                        <p:cTn id="123"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124" dur="750" fill="hold"/>
                                        <p:tgtEl>
                                          <p:spTgt spid="43">
                                            <p:txEl>
                                              <p:pRg st="0" end="0"/>
                                            </p:txEl>
                                          </p:spTgt>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6" grpId="0" animBg="1"/>
      <p:bldP spid="56" grpId="1" animBg="1"/>
      <p:bldP spid="49" grpId="0" animBg="1"/>
      <p:bldP spid="49" grpId="1" animBg="1"/>
      <p:bldP spid="50" grpId="0" animBg="1"/>
      <p:bldP spid="50" grpId="1" animBg="1"/>
      <p:bldP spid="52" grpId="0" animBg="1"/>
      <p:bldP spid="52" grpId="1" animBg="1"/>
      <p:bldP spid="10" grpId="0" animBg="1"/>
      <p:bldP spid="10" grpId="1" animBg="1"/>
      <p:bldP spid="12" grpId="0" animBg="1"/>
      <p:bldP spid="12"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41" grpId="0" build="p">
        <p:tmplLst>
          <p:tmpl lvl="1">
            <p:tnLst>
              <p:par>
                <p:cTn presetID="10"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750"/>
                        <p:tgtEl>
                          <p:spTgt spid="41"/>
                        </p:tgtEl>
                      </p:cBhvr>
                    </p:animEffect>
                  </p:childTnLst>
                </p:cTn>
              </p:par>
            </p:tnLst>
          </p:tmpl>
        </p:tmplLst>
      </p:bldP>
      <p:bldP spid="41" grpId="1" build="p">
        <p:tmplLst>
          <p:tmpl lvl="1">
            <p:tnLst>
              <p:par>
                <p:cTn presetID="2" presetClass="entr" presetSubtype="1"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0-#ppt_h/2"/>
                          </p:val>
                        </p:tav>
                        <p:tav tm="100000">
                          <p:val>
                            <p:strVal val="#ppt_y"/>
                          </p:val>
                        </p:tav>
                      </p:tavLst>
                    </p:anim>
                  </p:childTnLst>
                </p:cTn>
              </p:par>
            </p:tnLst>
          </p:tmpl>
        </p:tmplLst>
      </p:bldP>
      <p:bldP spid="42" grpId="0" build="p">
        <p:tmplLst>
          <p:tmpl lvl="1">
            <p:tnLst>
              <p:par>
                <p:cTn presetID="10"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750"/>
                        <p:tgtEl>
                          <p:spTgt spid="42"/>
                        </p:tgtEl>
                      </p:cBhvr>
                    </p:animEffect>
                  </p:childTnLst>
                </p:cTn>
              </p:par>
            </p:tnLst>
          </p:tmpl>
        </p:tmplLst>
      </p:bldP>
      <p:bldP spid="42" grpId="1" build="p">
        <p:tmplLst>
          <p:tmpl lvl="1">
            <p:tnLst>
              <p:par>
                <p:cTn presetID="2" presetClass="entr" presetSubtype="1"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10"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750"/>
                        <p:tgtEl>
                          <p:spTgt spid="43"/>
                        </p:tgtEl>
                      </p:cBhvr>
                    </p:animEffect>
                  </p:childTnLst>
                </p:cTn>
              </p:par>
            </p:tnLst>
          </p:tmpl>
        </p:tmplLst>
      </p:bldP>
      <p:bldP spid="43" grpId="1" build="p">
        <p:tmplLst>
          <p:tmpl lvl="1">
            <p:tnLst>
              <p:par>
                <p:cTn presetID="2" presetClass="entr" presetSubtype="1" decel="10000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 Iconic List">
    <p:spTree>
      <p:nvGrpSpPr>
        <p:cNvPr id="1" name=""/>
        <p:cNvGrpSpPr/>
        <p:nvPr/>
      </p:nvGrpSpPr>
      <p:grpSpPr>
        <a:xfrm>
          <a:off x="0" y="0"/>
          <a:ext cx="0" cy="0"/>
          <a:chOff x="0" y="0"/>
          <a:chExt cx="0" cy="0"/>
        </a:xfrm>
      </p:grpSpPr>
      <p:sp>
        <p:nvSpPr>
          <p:cNvPr id="19" name="円/楕円 18"/>
          <p:cNvSpPr/>
          <p:nvPr userDrawn="1"/>
        </p:nvSpPr>
        <p:spPr>
          <a:xfrm>
            <a:off x="382869" y="1652803"/>
            <a:ext cx="789091"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図プレースホルダー 12"/>
          <p:cNvSpPr>
            <a:spLocks noGrp="1"/>
          </p:cNvSpPr>
          <p:nvPr userDrawn="1">
            <p:ph type="pic" sz="quarter" idx="20" hasCustomPrompt="1"/>
          </p:nvPr>
        </p:nvSpPr>
        <p:spPr>
          <a:xfrm>
            <a:off x="593286" y="1863201"/>
            <a:ext cx="368259" cy="368227"/>
          </a:xfrm>
        </p:spPr>
        <p:txBody>
          <a:bodyPr>
            <a:normAutofit/>
          </a:bodyPr>
          <a:lstStyle>
            <a:lvl1pPr>
              <a:defRPr sz="1067"/>
            </a:lvl1pPr>
          </a:lstStyle>
          <a:p>
            <a:r>
              <a:rPr kumimoji="1" lang="en-US" altLang="ja-JP" dirty="0"/>
              <a:t> </a:t>
            </a:r>
            <a:endParaRPr kumimoji="1" lang="ja-JP" altLang="en-US" dirty="0"/>
          </a:p>
        </p:txBody>
      </p:sp>
      <p:sp>
        <p:nvSpPr>
          <p:cNvPr id="27" name="テキスト プレースホルダー 6"/>
          <p:cNvSpPr>
            <a:spLocks noGrp="1"/>
          </p:cNvSpPr>
          <p:nvPr>
            <p:ph type="body" sz="quarter" idx="21" hasCustomPrompt="1"/>
          </p:nvPr>
        </p:nvSpPr>
        <p:spPr>
          <a:xfrm>
            <a:off x="1204874" y="1816242"/>
            <a:ext cx="2847406"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53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318550" y="23443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userDrawn="1"/>
        </p:nvSpPr>
        <p:spPr>
          <a:xfrm>
            <a:off x="4213610" y="1652803"/>
            <a:ext cx="789091"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図プレースホルダー 12"/>
          <p:cNvSpPr>
            <a:spLocks noGrp="1"/>
          </p:cNvSpPr>
          <p:nvPr>
            <p:ph type="pic" sz="quarter" idx="25" hasCustomPrompt="1"/>
          </p:nvPr>
        </p:nvSpPr>
        <p:spPr>
          <a:xfrm>
            <a:off x="4424027" y="1863201"/>
            <a:ext cx="368259" cy="368227"/>
          </a:xfrm>
        </p:spPr>
        <p:txBody>
          <a:bodyPr>
            <a:normAutofit/>
          </a:bodyPr>
          <a:lstStyle>
            <a:lvl1pPr>
              <a:defRPr sz="1067"/>
            </a:lvl1pPr>
          </a:lstStyle>
          <a:p>
            <a:r>
              <a:rPr kumimoji="1" lang="en-US" altLang="ja-JP" dirty="0"/>
              <a:t> </a:t>
            </a:r>
            <a:endParaRPr kumimoji="1" lang="ja-JP" altLang="en-US" dirty="0"/>
          </a:p>
        </p:txBody>
      </p:sp>
      <p:sp>
        <p:nvSpPr>
          <p:cNvPr id="42" name="テキスト プレースホルダー 6"/>
          <p:cNvSpPr>
            <a:spLocks noGrp="1"/>
          </p:cNvSpPr>
          <p:nvPr>
            <p:ph type="body" sz="quarter" idx="26" hasCustomPrompt="1"/>
          </p:nvPr>
        </p:nvSpPr>
        <p:spPr>
          <a:xfrm>
            <a:off x="5035615" y="1816242"/>
            <a:ext cx="2847406"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3272"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5149291" y="234430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44"/>
          <p:cNvSpPr/>
          <p:nvPr userDrawn="1"/>
        </p:nvSpPr>
        <p:spPr>
          <a:xfrm>
            <a:off x="8040889" y="1652803"/>
            <a:ext cx="789091"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図プレースホルダー 12"/>
          <p:cNvSpPr>
            <a:spLocks noGrp="1"/>
          </p:cNvSpPr>
          <p:nvPr>
            <p:ph type="pic" sz="quarter" idx="28" hasCustomPrompt="1"/>
          </p:nvPr>
        </p:nvSpPr>
        <p:spPr>
          <a:xfrm>
            <a:off x="8251306" y="1863201"/>
            <a:ext cx="368259" cy="368227"/>
          </a:xfrm>
        </p:spPr>
        <p:txBody>
          <a:bodyPr>
            <a:normAutofit/>
          </a:bodyPr>
          <a:lstStyle>
            <a:lvl1pPr>
              <a:defRPr sz="1067"/>
            </a:lvl1pPr>
          </a:lstStyle>
          <a:p>
            <a:r>
              <a:rPr kumimoji="1" lang="en-US" altLang="ja-JP" dirty="0"/>
              <a:t> </a:t>
            </a:r>
            <a:endParaRPr kumimoji="1" lang="ja-JP" altLang="en-US" dirty="0"/>
          </a:p>
        </p:txBody>
      </p:sp>
      <p:sp>
        <p:nvSpPr>
          <p:cNvPr id="47" name="テキスト プレースホルダー 6"/>
          <p:cNvSpPr>
            <a:spLocks noGrp="1"/>
          </p:cNvSpPr>
          <p:nvPr>
            <p:ph type="body" sz="quarter" idx="29" hasCustomPrompt="1"/>
          </p:nvPr>
        </p:nvSpPr>
        <p:spPr>
          <a:xfrm>
            <a:off x="8862894" y="1816242"/>
            <a:ext cx="2847406" cy="480053"/>
          </a:xfrm>
        </p:spPr>
        <p:txBody>
          <a:bodyPr anchor="t">
            <a:noAutofit/>
          </a:bodyPr>
          <a:lstStyle>
            <a:lvl1pPr algn="l">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8055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8976570" y="2344300"/>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userDrawn="1"/>
        </p:nvSpPr>
        <p:spPr>
          <a:xfrm>
            <a:off x="390778" y="3818632"/>
            <a:ext cx="789091"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1" name="図プレースホルダー 12"/>
          <p:cNvSpPr>
            <a:spLocks noGrp="1"/>
          </p:cNvSpPr>
          <p:nvPr>
            <p:ph type="pic" sz="quarter" idx="31" hasCustomPrompt="1"/>
          </p:nvPr>
        </p:nvSpPr>
        <p:spPr>
          <a:xfrm>
            <a:off x="601195" y="4029031"/>
            <a:ext cx="368259" cy="368227"/>
          </a:xfrm>
        </p:spPr>
        <p:txBody>
          <a:bodyPr>
            <a:normAutofit/>
          </a:bodyPr>
          <a:lstStyle>
            <a:lvl1pPr>
              <a:defRPr sz="1067"/>
            </a:lvl1pPr>
          </a:lstStyle>
          <a:p>
            <a:r>
              <a:rPr kumimoji="1" lang="en-US" altLang="ja-JP" dirty="0"/>
              <a:t> </a:t>
            </a:r>
            <a:endParaRPr kumimoji="1" lang="ja-JP" altLang="en-US" dirty="0"/>
          </a:p>
        </p:txBody>
      </p:sp>
      <p:sp>
        <p:nvSpPr>
          <p:cNvPr id="52" name="テキスト プレースホルダー 6"/>
          <p:cNvSpPr>
            <a:spLocks noGrp="1"/>
          </p:cNvSpPr>
          <p:nvPr>
            <p:ph type="body" sz="quarter" idx="32" hasCustomPrompt="1"/>
          </p:nvPr>
        </p:nvSpPr>
        <p:spPr>
          <a:xfrm>
            <a:off x="1212782" y="3982071"/>
            <a:ext cx="2847406"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440"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326459" y="451013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円/楕円 54"/>
          <p:cNvSpPr/>
          <p:nvPr userDrawn="1"/>
        </p:nvSpPr>
        <p:spPr>
          <a:xfrm>
            <a:off x="4221519" y="3818632"/>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図プレースホルダー 12"/>
          <p:cNvSpPr>
            <a:spLocks noGrp="1"/>
          </p:cNvSpPr>
          <p:nvPr>
            <p:ph type="pic" sz="quarter" idx="34" hasCustomPrompt="1"/>
          </p:nvPr>
        </p:nvSpPr>
        <p:spPr>
          <a:xfrm>
            <a:off x="4431936" y="4029031"/>
            <a:ext cx="368259" cy="368227"/>
          </a:xfrm>
        </p:spPr>
        <p:txBody>
          <a:bodyPr>
            <a:normAutofit/>
          </a:bodyPr>
          <a:lstStyle>
            <a:lvl1pPr>
              <a:defRPr sz="1067"/>
            </a:lvl1pPr>
          </a:lstStyle>
          <a:p>
            <a:r>
              <a:rPr kumimoji="1" lang="en-US" altLang="ja-JP" dirty="0"/>
              <a:t> </a:t>
            </a:r>
            <a:endParaRPr kumimoji="1" lang="ja-JP" altLang="en-US" dirty="0"/>
          </a:p>
        </p:txBody>
      </p:sp>
      <p:sp>
        <p:nvSpPr>
          <p:cNvPr id="57" name="テキスト プレースホルダー 6"/>
          <p:cNvSpPr>
            <a:spLocks noGrp="1"/>
          </p:cNvSpPr>
          <p:nvPr>
            <p:ph type="body" sz="quarter" idx="35" hasCustomPrompt="1"/>
          </p:nvPr>
        </p:nvSpPr>
        <p:spPr>
          <a:xfrm>
            <a:off x="5043524" y="3982071"/>
            <a:ext cx="2847406"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61181"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5157200" y="451013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userDrawn="1"/>
        </p:nvSpPr>
        <p:spPr>
          <a:xfrm>
            <a:off x="8048798" y="3818632"/>
            <a:ext cx="789091"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図プレースホルダー 12"/>
          <p:cNvSpPr>
            <a:spLocks noGrp="1"/>
          </p:cNvSpPr>
          <p:nvPr>
            <p:ph type="pic" sz="quarter" idx="37" hasCustomPrompt="1"/>
          </p:nvPr>
        </p:nvSpPr>
        <p:spPr>
          <a:xfrm>
            <a:off x="8259215" y="4029031"/>
            <a:ext cx="368259" cy="368227"/>
          </a:xfrm>
        </p:spPr>
        <p:txBody>
          <a:bodyPr>
            <a:normAutofit/>
          </a:bodyPr>
          <a:lstStyle>
            <a:lvl1pPr>
              <a:defRPr sz="1067"/>
            </a:lvl1pPr>
          </a:lstStyle>
          <a:p>
            <a:r>
              <a:rPr kumimoji="1" lang="en-US" altLang="ja-JP" dirty="0"/>
              <a:t> </a:t>
            </a:r>
            <a:endParaRPr kumimoji="1" lang="ja-JP" altLang="en-US" dirty="0"/>
          </a:p>
        </p:txBody>
      </p:sp>
      <p:sp>
        <p:nvSpPr>
          <p:cNvPr id="62" name="テキスト プレースホルダー 6"/>
          <p:cNvSpPr>
            <a:spLocks noGrp="1"/>
          </p:cNvSpPr>
          <p:nvPr>
            <p:ph type="body" sz="quarter" idx="38" hasCustomPrompt="1"/>
          </p:nvPr>
        </p:nvSpPr>
        <p:spPr>
          <a:xfrm>
            <a:off x="8870802" y="3982071"/>
            <a:ext cx="2847406" cy="480053"/>
          </a:xfrm>
        </p:spPr>
        <p:txBody>
          <a:bodyPr anchor="t">
            <a:noAutofit/>
          </a:bodyPr>
          <a:lstStyle>
            <a:lvl1pPr algn="l">
              <a:defRPr sz="2133"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8459"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8984479" y="4510130"/>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833528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ppt_x"/>
                                          </p:val>
                                        </p:tav>
                                        <p:tav tm="100000">
                                          <p:val>
                                            <p:strVal val="#ppt_x"/>
                                          </p:val>
                                        </p:tav>
                                      </p:tavLst>
                                    </p:anim>
                                    <p:anim calcmode="lin" valueType="num">
                                      <p:cBhvr additive="base">
                                        <p:cTn id="20" dur="750" fill="hold"/>
                                        <p:tgtEl>
                                          <p:spTgt spid="20"/>
                                        </p:tgtEl>
                                        <p:attrNameLst>
                                          <p:attrName>ppt_y</p:attrName>
                                        </p:attrNameLst>
                                      </p:cBhvr>
                                      <p:tavLst>
                                        <p:tav tm="0">
                                          <p:val>
                                            <p:strVal val="0-#ppt_h/2"/>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750"/>
                                        <p:tgtEl>
                                          <p:spTgt spid="19"/>
                                        </p:tgtEl>
                                      </p:cBhvr>
                                    </p:animEffect>
                                    <p:anim calcmode="lin" valueType="num">
                                      <p:cBhvr>
                                        <p:cTn id="24" dur="750" fill="hold"/>
                                        <p:tgtEl>
                                          <p:spTgt spid="19"/>
                                        </p:tgtEl>
                                        <p:attrNameLst>
                                          <p:attrName>ppt_w</p:attrName>
                                        </p:attrNameLst>
                                      </p:cBhvr>
                                      <p:tavLst>
                                        <p:tav tm="0" fmla="#ppt_w*sin(2.5*pi*$)">
                                          <p:val>
                                            <p:fltVal val="0"/>
                                          </p:val>
                                        </p:tav>
                                        <p:tav tm="100000">
                                          <p:val>
                                            <p:fltVal val="1"/>
                                          </p:val>
                                        </p:tav>
                                      </p:tavLst>
                                    </p:anim>
                                    <p:anim calcmode="lin" valueType="num">
                                      <p:cBhvr>
                                        <p:cTn id="25" dur="750" fill="hold"/>
                                        <p:tgtEl>
                                          <p:spTgt spid="19"/>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childTnLst>
                          </p:cTn>
                        </p:par>
                        <p:par>
                          <p:cTn id="31" fill="hold">
                            <p:stCondLst>
                              <p:cond delay="12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27">
                                            <p:txEl>
                                              <p:pRg st="0" end="0"/>
                                            </p:txEl>
                                          </p:spTgt>
                                        </p:tgtEl>
                                        <p:attrNameLst>
                                          <p:attrName>style.visibility</p:attrName>
                                        </p:attrNameLst>
                                      </p:cBhvr>
                                      <p:to>
                                        <p:strVal val="visible"/>
                                      </p:to>
                                    </p:set>
                                    <p:anim calcmode="lin" valueType="num">
                                      <p:cBhvr additive="base">
                                        <p:cTn id="34"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27">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4" decel="100000" fill="hold" grpId="0" nodeType="withEffect">
                                  <p:stCondLst>
                                    <p:cond delay="0"/>
                                  </p:stCondLst>
                                  <p:childTnLst>
                                    <p:set>
                                      <p:cBhvr>
                                        <p:cTn id="37" dur="1" fill="hold">
                                          <p:stCondLst>
                                            <p:cond delay="0"/>
                                          </p:stCondLst>
                                        </p:cTn>
                                        <p:tgtEl>
                                          <p:spTgt spid="28">
                                            <p:txEl>
                                              <p:pRg st="0" end="0"/>
                                            </p:txEl>
                                          </p:spTgt>
                                        </p:tgtEl>
                                        <p:attrNameLst>
                                          <p:attrName>style.visibility</p:attrName>
                                        </p:attrNameLst>
                                      </p:cBhvr>
                                      <p:to>
                                        <p:strVal val="visible"/>
                                      </p:to>
                                    </p:set>
                                    <p:anim calcmode="lin" valueType="num">
                                      <p:cBhvr additive="base">
                                        <p:cTn id="38"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ppt_x"/>
                                          </p:val>
                                        </p:tav>
                                        <p:tav tm="100000">
                                          <p:val>
                                            <p:strVal val="#ppt_x"/>
                                          </p:val>
                                        </p:tav>
                                      </p:tavLst>
                                    </p:anim>
                                    <p:anim calcmode="lin" valueType="num">
                                      <p:cBhvr additive="base">
                                        <p:cTn id="43" dur="500" fill="hold"/>
                                        <p:tgtEl>
                                          <p:spTgt spid="30"/>
                                        </p:tgtEl>
                                        <p:attrNameLst>
                                          <p:attrName>ppt_y</p:attrName>
                                        </p:attrNameLst>
                                      </p:cBhvr>
                                      <p:tavLst>
                                        <p:tav tm="0">
                                          <p:val>
                                            <p:strVal val="1+#ppt_h/2"/>
                                          </p:val>
                                        </p:tav>
                                        <p:tav tm="100000">
                                          <p:val>
                                            <p:strVal val="#ppt_y"/>
                                          </p:val>
                                        </p:tav>
                                      </p:tavLst>
                                    </p:anim>
                                  </p:childTnLst>
                                </p:cTn>
                              </p:par>
                            </p:childTnLst>
                          </p:cTn>
                        </p:par>
                        <p:par>
                          <p:cTn id="44" fill="hold">
                            <p:stCondLst>
                              <p:cond delay="1850"/>
                            </p:stCondLst>
                            <p:childTnLst>
                              <p:par>
                                <p:cTn id="45" presetID="2" presetClass="entr" presetSubtype="1" decel="10000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750" fill="hold"/>
                                        <p:tgtEl>
                                          <p:spTgt spid="31"/>
                                        </p:tgtEl>
                                        <p:attrNameLst>
                                          <p:attrName>ppt_x</p:attrName>
                                        </p:attrNameLst>
                                      </p:cBhvr>
                                      <p:tavLst>
                                        <p:tav tm="0">
                                          <p:val>
                                            <p:strVal val="#ppt_x"/>
                                          </p:val>
                                        </p:tav>
                                        <p:tav tm="100000">
                                          <p:val>
                                            <p:strVal val="#ppt_x"/>
                                          </p:val>
                                        </p:tav>
                                      </p:tavLst>
                                    </p:anim>
                                    <p:anim calcmode="lin" valueType="num">
                                      <p:cBhvr additive="base">
                                        <p:cTn id="48" dur="75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750" fill="hold"/>
                                        <p:tgtEl>
                                          <p:spTgt spid="41"/>
                                        </p:tgtEl>
                                        <p:attrNameLst>
                                          <p:attrName>ppt_x</p:attrName>
                                        </p:attrNameLst>
                                      </p:cBhvr>
                                      <p:tavLst>
                                        <p:tav tm="0">
                                          <p:val>
                                            <p:strVal val="#ppt_x"/>
                                          </p:val>
                                        </p:tav>
                                        <p:tav tm="100000">
                                          <p:val>
                                            <p:strVal val="#ppt_x"/>
                                          </p:val>
                                        </p:tav>
                                      </p:tavLst>
                                    </p:anim>
                                    <p:anim calcmode="lin" valueType="num">
                                      <p:cBhvr additive="base">
                                        <p:cTn id="52" dur="750" fill="hold"/>
                                        <p:tgtEl>
                                          <p:spTgt spid="41"/>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750"/>
                                        <p:tgtEl>
                                          <p:spTgt spid="31"/>
                                        </p:tgtEl>
                                      </p:cBhvr>
                                    </p:animEffect>
                                    <p:anim calcmode="lin" valueType="num">
                                      <p:cBhvr>
                                        <p:cTn id="56" dur="750" fill="hold"/>
                                        <p:tgtEl>
                                          <p:spTgt spid="31"/>
                                        </p:tgtEl>
                                        <p:attrNameLst>
                                          <p:attrName>ppt_w</p:attrName>
                                        </p:attrNameLst>
                                      </p:cBhvr>
                                      <p:tavLst>
                                        <p:tav tm="0" fmla="#ppt_w*sin(2.5*pi*$)">
                                          <p:val>
                                            <p:fltVal val="0"/>
                                          </p:val>
                                        </p:tav>
                                        <p:tav tm="100000">
                                          <p:val>
                                            <p:fltVal val="1"/>
                                          </p:val>
                                        </p:tav>
                                      </p:tavLst>
                                    </p:anim>
                                    <p:anim calcmode="lin" valueType="num">
                                      <p:cBhvr>
                                        <p:cTn id="57" dur="750" fill="hold"/>
                                        <p:tgtEl>
                                          <p:spTgt spid="31"/>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750"/>
                                        <p:tgtEl>
                                          <p:spTgt spid="41"/>
                                        </p:tgtEl>
                                      </p:cBhvr>
                                    </p:animEffect>
                                    <p:anim calcmode="lin" valueType="num">
                                      <p:cBhvr>
                                        <p:cTn id="61" dur="750" fill="hold"/>
                                        <p:tgtEl>
                                          <p:spTgt spid="41"/>
                                        </p:tgtEl>
                                        <p:attrNameLst>
                                          <p:attrName>ppt_w</p:attrName>
                                        </p:attrNameLst>
                                      </p:cBhvr>
                                      <p:tavLst>
                                        <p:tav tm="0" fmla="#ppt_w*sin(2.5*pi*$)">
                                          <p:val>
                                            <p:fltVal val="0"/>
                                          </p:val>
                                        </p:tav>
                                        <p:tav tm="100000">
                                          <p:val>
                                            <p:fltVal val="1"/>
                                          </p:val>
                                        </p:tav>
                                      </p:tavLst>
                                    </p:anim>
                                    <p:anim calcmode="lin" valueType="num">
                                      <p:cBhvr>
                                        <p:cTn id="62" dur="750" fill="hold"/>
                                        <p:tgtEl>
                                          <p:spTgt spid="41"/>
                                        </p:tgtEl>
                                        <p:attrNameLst>
                                          <p:attrName>ppt_h</p:attrName>
                                        </p:attrNameLst>
                                      </p:cBhvr>
                                      <p:tavLst>
                                        <p:tav tm="0">
                                          <p:val>
                                            <p:strVal val="#ppt_h"/>
                                          </p:val>
                                        </p:tav>
                                        <p:tav tm="100000">
                                          <p:val>
                                            <p:strVal val="#ppt_h"/>
                                          </p:val>
                                        </p:tav>
                                      </p:tavLst>
                                    </p:anim>
                                  </p:childTnLst>
                                </p:cTn>
                              </p:par>
                            </p:childTnLst>
                          </p:cTn>
                        </p:par>
                        <p:par>
                          <p:cTn id="63" fill="hold">
                            <p:stCondLst>
                              <p:cond delay="2600"/>
                            </p:stCondLst>
                            <p:childTnLst>
                              <p:par>
                                <p:cTn id="64" presetID="2" presetClass="entr" presetSubtype="2" decel="100000" fill="hold" grpId="0" nodeType="afterEffect">
                                  <p:stCondLst>
                                    <p:cond delay="0"/>
                                  </p:stCondLst>
                                  <p:iterate type="wd">
                                    <p:tmPct val="10000"/>
                                  </p:iterate>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72" presetID="2" presetClass="entr" presetSubtype="4" decel="10000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 calcmode="lin" valueType="num">
                                      <p:cBhvr additive="base">
                                        <p:cTn id="74" dur="500" fill="hold"/>
                                        <p:tgtEl>
                                          <p:spTgt spid="44"/>
                                        </p:tgtEl>
                                        <p:attrNameLst>
                                          <p:attrName>ppt_x</p:attrName>
                                        </p:attrNameLst>
                                      </p:cBhvr>
                                      <p:tavLst>
                                        <p:tav tm="0">
                                          <p:val>
                                            <p:strVal val="#ppt_x"/>
                                          </p:val>
                                        </p:tav>
                                        <p:tav tm="100000">
                                          <p:val>
                                            <p:strVal val="#ppt_x"/>
                                          </p:val>
                                        </p:tav>
                                      </p:tavLst>
                                    </p:anim>
                                    <p:anim calcmode="lin" valueType="num">
                                      <p:cBhvr additive="base">
                                        <p:cTn id="75" dur="500" fill="hold"/>
                                        <p:tgtEl>
                                          <p:spTgt spid="44"/>
                                        </p:tgtEl>
                                        <p:attrNameLst>
                                          <p:attrName>ppt_y</p:attrName>
                                        </p:attrNameLst>
                                      </p:cBhvr>
                                      <p:tavLst>
                                        <p:tav tm="0">
                                          <p:val>
                                            <p:strVal val="1+#ppt_h/2"/>
                                          </p:val>
                                        </p:tav>
                                        <p:tav tm="100000">
                                          <p:val>
                                            <p:strVal val="#ppt_y"/>
                                          </p:val>
                                        </p:tav>
                                      </p:tavLst>
                                    </p:anim>
                                  </p:childTnLst>
                                </p:cTn>
                              </p:par>
                            </p:childTnLst>
                          </p:cTn>
                        </p:par>
                        <p:par>
                          <p:cTn id="76" fill="hold">
                            <p:stCondLst>
                              <p:cond delay="3200"/>
                            </p:stCondLst>
                            <p:childTnLst>
                              <p:par>
                                <p:cTn id="77" presetID="2" presetClass="entr" presetSubtype="1" decel="10000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750" fill="hold"/>
                                        <p:tgtEl>
                                          <p:spTgt spid="45"/>
                                        </p:tgtEl>
                                        <p:attrNameLst>
                                          <p:attrName>ppt_x</p:attrName>
                                        </p:attrNameLst>
                                      </p:cBhvr>
                                      <p:tavLst>
                                        <p:tav tm="0">
                                          <p:val>
                                            <p:strVal val="#ppt_x"/>
                                          </p:val>
                                        </p:tav>
                                        <p:tav tm="100000">
                                          <p:val>
                                            <p:strVal val="#ppt_x"/>
                                          </p:val>
                                        </p:tav>
                                      </p:tavLst>
                                    </p:anim>
                                    <p:anim calcmode="lin" valueType="num">
                                      <p:cBhvr additive="base">
                                        <p:cTn id="80" dur="750" fill="hold"/>
                                        <p:tgtEl>
                                          <p:spTgt spid="45"/>
                                        </p:tgtEl>
                                        <p:attrNameLst>
                                          <p:attrName>ppt_y</p:attrName>
                                        </p:attrNameLst>
                                      </p:cBhvr>
                                      <p:tavLst>
                                        <p:tav tm="0">
                                          <p:val>
                                            <p:strVal val="0-#ppt_h/2"/>
                                          </p:val>
                                        </p:tav>
                                        <p:tav tm="100000">
                                          <p:val>
                                            <p:strVal val="#ppt_y"/>
                                          </p:val>
                                        </p:tav>
                                      </p:tavLst>
                                    </p:anim>
                                  </p:childTnLst>
                                </p:cTn>
                              </p:par>
                              <p:par>
                                <p:cTn id="81" presetID="2" presetClass="entr" presetSubtype="1" decel="10000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additive="base">
                                        <p:cTn id="83" dur="750" fill="hold"/>
                                        <p:tgtEl>
                                          <p:spTgt spid="46"/>
                                        </p:tgtEl>
                                        <p:attrNameLst>
                                          <p:attrName>ppt_x</p:attrName>
                                        </p:attrNameLst>
                                      </p:cBhvr>
                                      <p:tavLst>
                                        <p:tav tm="0">
                                          <p:val>
                                            <p:strVal val="#ppt_x"/>
                                          </p:val>
                                        </p:tav>
                                        <p:tav tm="100000">
                                          <p:val>
                                            <p:strVal val="#ppt_x"/>
                                          </p:val>
                                        </p:tav>
                                      </p:tavLst>
                                    </p:anim>
                                    <p:anim calcmode="lin" valueType="num">
                                      <p:cBhvr additive="base">
                                        <p:cTn id="84" dur="750" fill="hold"/>
                                        <p:tgtEl>
                                          <p:spTgt spid="46"/>
                                        </p:tgtEl>
                                        <p:attrNameLst>
                                          <p:attrName>ppt_y</p:attrName>
                                        </p:attrNameLst>
                                      </p:cBhvr>
                                      <p:tavLst>
                                        <p:tav tm="0">
                                          <p:val>
                                            <p:strVal val="0-#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750"/>
                                        <p:tgtEl>
                                          <p:spTgt spid="45"/>
                                        </p:tgtEl>
                                      </p:cBhvr>
                                    </p:animEffect>
                                    <p:anim calcmode="lin" valueType="num">
                                      <p:cBhvr>
                                        <p:cTn id="88" dur="750" fill="hold"/>
                                        <p:tgtEl>
                                          <p:spTgt spid="45"/>
                                        </p:tgtEl>
                                        <p:attrNameLst>
                                          <p:attrName>ppt_w</p:attrName>
                                        </p:attrNameLst>
                                      </p:cBhvr>
                                      <p:tavLst>
                                        <p:tav tm="0" fmla="#ppt_w*sin(2.5*pi*$)">
                                          <p:val>
                                            <p:fltVal val="0"/>
                                          </p:val>
                                        </p:tav>
                                        <p:tav tm="100000">
                                          <p:val>
                                            <p:fltVal val="1"/>
                                          </p:val>
                                        </p:tav>
                                      </p:tavLst>
                                    </p:anim>
                                    <p:anim calcmode="lin" valueType="num">
                                      <p:cBhvr>
                                        <p:cTn id="89" dur="750" fill="hold"/>
                                        <p:tgtEl>
                                          <p:spTgt spid="45"/>
                                        </p:tgtEl>
                                        <p:attrNameLst>
                                          <p:attrName>ppt_h</p:attrName>
                                        </p:attrNameLst>
                                      </p:cBhvr>
                                      <p:tavLst>
                                        <p:tav tm="0">
                                          <p:val>
                                            <p:strVal val="#ppt_h"/>
                                          </p:val>
                                        </p:tav>
                                        <p:tav tm="100000">
                                          <p:val>
                                            <p:strVal val="#ppt_h"/>
                                          </p:val>
                                        </p:tav>
                                      </p:tavLst>
                                    </p:anim>
                                  </p:childTnLst>
                                </p:cTn>
                              </p:par>
                              <p:par>
                                <p:cTn id="90" presetID="45" presetClass="entr" presetSubtype="0" fill="hold" grpId="1"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750"/>
                                        <p:tgtEl>
                                          <p:spTgt spid="46"/>
                                        </p:tgtEl>
                                      </p:cBhvr>
                                    </p:animEffect>
                                    <p:anim calcmode="lin" valueType="num">
                                      <p:cBhvr>
                                        <p:cTn id="93" dur="750" fill="hold"/>
                                        <p:tgtEl>
                                          <p:spTgt spid="46"/>
                                        </p:tgtEl>
                                        <p:attrNameLst>
                                          <p:attrName>ppt_w</p:attrName>
                                        </p:attrNameLst>
                                      </p:cBhvr>
                                      <p:tavLst>
                                        <p:tav tm="0" fmla="#ppt_w*sin(2.5*pi*$)">
                                          <p:val>
                                            <p:fltVal val="0"/>
                                          </p:val>
                                        </p:tav>
                                        <p:tav tm="100000">
                                          <p:val>
                                            <p:fltVal val="1"/>
                                          </p:val>
                                        </p:tav>
                                      </p:tavLst>
                                    </p:anim>
                                    <p:anim calcmode="lin" valueType="num">
                                      <p:cBhvr>
                                        <p:cTn id="94" dur="750" fill="hold"/>
                                        <p:tgtEl>
                                          <p:spTgt spid="46"/>
                                        </p:tgtEl>
                                        <p:attrNameLst>
                                          <p:attrName>ppt_h</p:attrName>
                                        </p:attrNameLst>
                                      </p:cBhvr>
                                      <p:tavLst>
                                        <p:tav tm="0">
                                          <p:val>
                                            <p:strVal val="#ppt_h"/>
                                          </p:val>
                                        </p:tav>
                                        <p:tav tm="100000">
                                          <p:val>
                                            <p:strVal val="#ppt_h"/>
                                          </p:val>
                                        </p:tav>
                                      </p:tavLst>
                                    </p:anim>
                                  </p:childTnLst>
                                </p:cTn>
                              </p:par>
                            </p:childTnLst>
                          </p:cTn>
                        </p:par>
                        <p:par>
                          <p:cTn id="95" fill="hold">
                            <p:stCondLst>
                              <p:cond delay="3950"/>
                            </p:stCondLst>
                            <p:childTnLst>
                              <p:par>
                                <p:cTn id="96" presetID="2" presetClass="entr" presetSubtype="2" decel="100000" fill="hold" grpId="0" nodeType="afterEffect">
                                  <p:stCondLst>
                                    <p:cond delay="0"/>
                                  </p:stCondLst>
                                  <p:iterate type="wd">
                                    <p:tmPct val="10000"/>
                                  </p:iterate>
                                  <p:childTnLst>
                                    <p:set>
                                      <p:cBhvr>
                                        <p:cTn id="97" dur="1" fill="hold">
                                          <p:stCondLst>
                                            <p:cond delay="0"/>
                                          </p:stCondLst>
                                        </p:cTn>
                                        <p:tgtEl>
                                          <p:spTgt spid="47">
                                            <p:txEl>
                                              <p:pRg st="0" end="0"/>
                                            </p:txEl>
                                          </p:spTgt>
                                        </p:tgtEl>
                                        <p:attrNameLst>
                                          <p:attrName>style.visibility</p:attrName>
                                        </p:attrNameLst>
                                      </p:cBhvr>
                                      <p:to>
                                        <p:strVal val="visible"/>
                                      </p:to>
                                    </p:set>
                                    <p:anim calcmode="lin" valueType="num">
                                      <p:cBhvr additive="base">
                                        <p:cTn id="98"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7">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8">
                                            <p:txEl>
                                              <p:pRg st="0" end="0"/>
                                            </p:txEl>
                                          </p:spTgt>
                                        </p:tgtEl>
                                        <p:attrNameLst>
                                          <p:attrName>style.visibility</p:attrName>
                                        </p:attrNameLst>
                                      </p:cBhvr>
                                      <p:to>
                                        <p:strVal val="visible"/>
                                      </p:to>
                                    </p:set>
                                    <p:anim calcmode="lin" valueType="num">
                                      <p:cBhvr additive="base">
                                        <p:cTn id="102"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104" presetID="2" presetClass="entr" presetSubtype="4" decel="10000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 calcmode="lin" valueType="num">
                                      <p:cBhvr additive="base">
                                        <p:cTn id="106" dur="500" fill="hold"/>
                                        <p:tgtEl>
                                          <p:spTgt spid="49"/>
                                        </p:tgtEl>
                                        <p:attrNameLst>
                                          <p:attrName>ppt_x</p:attrName>
                                        </p:attrNameLst>
                                      </p:cBhvr>
                                      <p:tavLst>
                                        <p:tav tm="0">
                                          <p:val>
                                            <p:strVal val="#ppt_x"/>
                                          </p:val>
                                        </p:tav>
                                        <p:tav tm="100000">
                                          <p:val>
                                            <p:strVal val="#ppt_x"/>
                                          </p:val>
                                        </p:tav>
                                      </p:tavLst>
                                    </p:anim>
                                    <p:anim calcmode="lin" valueType="num">
                                      <p:cBhvr additive="base">
                                        <p:cTn id="107" dur="500" fill="hold"/>
                                        <p:tgtEl>
                                          <p:spTgt spid="49"/>
                                        </p:tgtEl>
                                        <p:attrNameLst>
                                          <p:attrName>ppt_y</p:attrName>
                                        </p:attrNameLst>
                                      </p:cBhvr>
                                      <p:tavLst>
                                        <p:tav tm="0">
                                          <p:val>
                                            <p:strVal val="1+#ppt_h/2"/>
                                          </p:val>
                                        </p:tav>
                                        <p:tav tm="100000">
                                          <p:val>
                                            <p:strVal val="#ppt_y"/>
                                          </p:val>
                                        </p:tav>
                                      </p:tavLst>
                                    </p:anim>
                                  </p:childTnLst>
                                </p:cTn>
                              </p:par>
                            </p:childTnLst>
                          </p:cTn>
                        </p:par>
                        <p:par>
                          <p:cTn id="108" fill="hold">
                            <p:stCondLst>
                              <p:cond delay="4550"/>
                            </p:stCondLst>
                            <p:childTnLst>
                              <p:par>
                                <p:cTn id="109" presetID="2" presetClass="entr" presetSubtype="1" decel="10000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 calcmode="lin" valueType="num">
                                      <p:cBhvr additive="base">
                                        <p:cTn id="111" dur="750" fill="hold"/>
                                        <p:tgtEl>
                                          <p:spTgt spid="50"/>
                                        </p:tgtEl>
                                        <p:attrNameLst>
                                          <p:attrName>ppt_x</p:attrName>
                                        </p:attrNameLst>
                                      </p:cBhvr>
                                      <p:tavLst>
                                        <p:tav tm="0">
                                          <p:val>
                                            <p:strVal val="#ppt_x"/>
                                          </p:val>
                                        </p:tav>
                                        <p:tav tm="100000">
                                          <p:val>
                                            <p:strVal val="#ppt_x"/>
                                          </p:val>
                                        </p:tav>
                                      </p:tavLst>
                                    </p:anim>
                                    <p:anim calcmode="lin" valueType="num">
                                      <p:cBhvr additive="base">
                                        <p:cTn id="112" dur="750" fill="hold"/>
                                        <p:tgtEl>
                                          <p:spTgt spid="50"/>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750" fill="hold"/>
                                        <p:tgtEl>
                                          <p:spTgt spid="51"/>
                                        </p:tgtEl>
                                        <p:attrNameLst>
                                          <p:attrName>ppt_x</p:attrName>
                                        </p:attrNameLst>
                                      </p:cBhvr>
                                      <p:tavLst>
                                        <p:tav tm="0">
                                          <p:val>
                                            <p:strVal val="#ppt_x"/>
                                          </p:val>
                                        </p:tav>
                                        <p:tav tm="100000">
                                          <p:val>
                                            <p:strVal val="#ppt_x"/>
                                          </p:val>
                                        </p:tav>
                                      </p:tavLst>
                                    </p:anim>
                                    <p:anim calcmode="lin" valueType="num">
                                      <p:cBhvr additive="base">
                                        <p:cTn id="116" dur="750" fill="hold"/>
                                        <p:tgtEl>
                                          <p:spTgt spid="51"/>
                                        </p:tgtEl>
                                        <p:attrNameLst>
                                          <p:attrName>ppt_y</p:attrName>
                                        </p:attrNameLst>
                                      </p:cBhvr>
                                      <p:tavLst>
                                        <p:tav tm="0">
                                          <p:val>
                                            <p:strVal val="0-#ppt_h/2"/>
                                          </p:val>
                                        </p:tav>
                                        <p:tav tm="100000">
                                          <p:val>
                                            <p:strVal val="#ppt_y"/>
                                          </p:val>
                                        </p:tav>
                                      </p:tavLst>
                                    </p:anim>
                                  </p:childTnLst>
                                </p:cTn>
                              </p:par>
                              <p:par>
                                <p:cTn id="117" presetID="45" presetClass="entr" presetSubtype="0" fill="hold" grpId="1" nodeType="withEffect">
                                  <p:stCondLst>
                                    <p:cond delay="0"/>
                                  </p:stCondLst>
                                  <p:childTnLst>
                                    <p:set>
                                      <p:cBhvr>
                                        <p:cTn id="118" dur="1" fill="hold">
                                          <p:stCondLst>
                                            <p:cond delay="0"/>
                                          </p:stCondLst>
                                        </p:cTn>
                                        <p:tgtEl>
                                          <p:spTgt spid="50"/>
                                        </p:tgtEl>
                                        <p:attrNameLst>
                                          <p:attrName>style.visibility</p:attrName>
                                        </p:attrNameLst>
                                      </p:cBhvr>
                                      <p:to>
                                        <p:strVal val="visible"/>
                                      </p:to>
                                    </p:set>
                                    <p:animEffect transition="in" filter="fade">
                                      <p:cBhvr>
                                        <p:cTn id="119" dur="750"/>
                                        <p:tgtEl>
                                          <p:spTgt spid="50"/>
                                        </p:tgtEl>
                                      </p:cBhvr>
                                    </p:animEffect>
                                    <p:anim calcmode="lin" valueType="num">
                                      <p:cBhvr>
                                        <p:cTn id="120" dur="750" fill="hold"/>
                                        <p:tgtEl>
                                          <p:spTgt spid="50"/>
                                        </p:tgtEl>
                                        <p:attrNameLst>
                                          <p:attrName>ppt_w</p:attrName>
                                        </p:attrNameLst>
                                      </p:cBhvr>
                                      <p:tavLst>
                                        <p:tav tm="0" fmla="#ppt_w*sin(2.5*pi*$)">
                                          <p:val>
                                            <p:fltVal val="0"/>
                                          </p:val>
                                        </p:tav>
                                        <p:tav tm="100000">
                                          <p:val>
                                            <p:fltVal val="1"/>
                                          </p:val>
                                        </p:tav>
                                      </p:tavLst>
                                    </p:anim>
                                    <p:anim calcmode="lin" valueType="num">
                                      <p:cBhvr>
                                        <p:cTn id="121" dur="750" fill="hold"/>
                                        <p:tgtEl>
                                          <p:spTgt spid="50"/>
                                        </p:tgtEl>
                                        <p:attrNameLst>
                                          <p:attrName>ppt_h</p:attrName>
                                        </p:attrNameLst>
                                      </p:cBhvr>
                                      <p:tavLst>
                                        <p:tav tm="0">
                                          <p:val>
                                            <p:strVal val="#ppt_h"/>
                                          </p:val>
                                        </p:tav>
                                        <p:tav tm="100000">
                                          <p:val>
                                            <p:strVal val="#ppt_h"/>
                                          </p:val>
                                        </p:tav>
                                      </p:tavLst>
                                    </p:anim>
                                  </p:childTnLst>
                                </p:cTn>
                              </p:par>
                              <p:par>
                                <p:cTn id="122" presetID="45" presetClass="entr" presetSubtype="0" fill="hold" grpId="1"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750"/>
                                        <p:tgtEl>
                                          <p:spTgt spid="51"/>
                                        </p:tgtEl>
                                      </p:cBhvr>
                                    </p:animEffect>
                                    <p:anim calcmode="lin" valueType="num">
                                      <p:cBhvr>
                                        <p:cTn id="125" dur="750" fill="hold"/>
                                        <p:tgtEl>
                                          <p:spTgt spid="51"/>
                                        </p:tgtEl>
                                        <p:attrNameLst>
                                          <p:attrName>ppt_w</p:attrName>
                                        </p:attrNameLst>
                                      </p:cBhvr>
                                      <p:tavLst>
                                        <p:tav tm="0" fmla="#ppt_w*sin(2.5*pi*$)">
                                          <p:val>
                                            <p:fltVal val="0"/>
                                          </p:val>
                                        </p:tav>
                                        <p:tav tm="100000">
                                          <p:val>
                                            <p:fltVal val="1"/>
                                          </p:val>
                                        </p:tav>
                                      </p:tavLst>
                                    </p:anim>
                                    <p:anim calcmode="lin" valueType="num">
                                      <p:cBhvr>
                                        <p:cTn id="126" dur="750" fill="hold"/>
                                        <p:tgtEl>
                                          <p:spTgt spid="51"/>
                                        </p:tgtEl>
                                        <p:attrNameLst>
                                          <p:attrName>ppt_h</p:attrName>
                                        </p:attrNameLst>
                                      </p:cBhvr>
                                      <p:tavLst>
                                        <p:tav tm="0">
                                          <p:val>
                                            <p:strVal val="#ppt_h"/>
                                          </p:val>
                                        </p:tav>
                                        <p:tav tm="100000">
                                          <p:val>
                                            <p:strVal val="#ppt_h"/>
                                          </p:val>
                                        </p:tav>
                                      </p:tavLst>
                                    </p:anim>
                                  </p:childTnLst>
                                </p:cTn>
                              </p:par>
                            </p:childTnLst>
                          </p:cTn>
                        </p:par>
                        <p:par>
                          <p:cTn id="127" fill="hold">
                            <p:stCondLst>
                              <p:cond delay="5300"/>
                            </p:stCondLst>
                            <p:childTnLst>
                              <p:par>
                                <p:cTn id="128" presetID="2" presetClass="entr" presetSubtype="2" decel="100000" fill="hold" grpId="0" nodeType="afterEffect">
                                  <p:stCondLst>
                                    <p:cond delay="0"/>
                                  </p:stCondLst>
                                  <p:iterate type="wd">
                                    <p:tmPct val="10000"/>
                                  </p:iterate>
                                  <p:childTnLst>
                                    <p:set>
                                      <p:cBhvr>
                                        <p:cTn id="129" dur="1" fill="hold">
                                          <p:stCondLst>
                                            <p:cond delay="0"/>
                                          </p:stCondLst>
                                        </p:cTn>
                                        <p:tgtEl>
                                          <p:spTgt spid="52">
                                            <p:txEl>
                                              <p:pRg st="0" end="0"/>
                                            </p:txEl>
                                          </p:spTgt>
                                        </p:tgtEl>
                                        <p:attrNameLst>
                                          <p:attrName>style.visibility</p:attrName>
                                        </p:attrNameLst>
                                      </p:cBhvr>
                                      <p:to>
                                        <p:strVal val="visible"/>
                                      </p:to>
                                    </p:set>
                                    <p:anim calcmode="lin" valueType="num">
                                      <p:cBhvr additive="base">
                                        <p:cTn id="130"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52">
                                            <p:txEl>
                                              <p:pRg st="0" end="0"/>
                                            </p:txEl>
                                          </p:spTgt>
                                        </p:tgtEl>
                                        <p:attrNameLst>
                                          <p:attrName>ppt_y</p:attrName>
                                        </p:attrNameLst>
                                      </p:cBhvr>
                                      <p:tavLst>
                                        <p:tav tm="0">
                                          <p:val>
                                            <p:strVal val="#ppt_y"/>
                                          </p:val>
                                        </p:tav>
                                        <p:tav tm="100000">
                                          <p:val>
                                            <p:strVal val="#ppt_y"/>
                                          </p:val>
                                        </p:tav>
                                      </p:tavLst>
                                    </p:anim>
                                  </p:childTnLst>
                                </p:cTn>
                              </p:par>
                              <p:par>
                                <p:cTn id="132" presetID="2" presetClass="entr" presetSubtype="4" decel="100000" fill="hold" grpId="0" nodeType="withEffect">
                                  <p:stCondLst>
                                    <p:cond delay="0"/>
                                  </p:stCondLst>
                                  <p:childTnLst>
                                    <p:set>
                                      <p:cBhvr>
                                        <p:cTn id="133" dur="1" fill="hold">
                                          <p:stCondLst>
                                            <p:cond delay="0"/>
                                          </p:stCondLst>
                                        </p:cTn>
                                        <p:tgtEl>
                                          <p:spTgt spid="53">
                                            <p:txEl>
                                              <p:pRg st="0" end="0"/>
                                            </p:txEl>
                                          </p:spTgt>
                                        </p:tgtEl>
                                        <p:attrNameLst>
                                          <p:attrName>style.visibility</p:attrName>
                                        </p:attrNameLst>
                                      </p:cBhvr>
                                      <p:to>
                                        <p:strVal val="visible"/>
                                      </p:to>
                                    </p:set>
                                    <p:anim calcmode="lin" valueType="num">
                                      <p:cBhvr additive="base">
                                        <p:cTn id="13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13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36" presetID="2" presetClass="entr" presetSubtype="4" decel="100000" fill="hold" grpId="0" nodeType="withEffect">
                                  <p:stCondLst>
                                    <p:cond delay="0"/>
                                  </p:stCondLst>
                                  <p:childTnLst>
                                    <p:set>
                                      <p:cBhvr>
                                        <p:cTn id="137" dur="1" fill="hold">
                                          <p:stCondLst>
                                            <p:cond delay="0"/>
                                          </p:stCondLst>
                                        </p:cTn>
                                        <p:tgtEl>
                                          <p:spTgt spid="54"/>
                                        </p:tgtEl>
                                        <p:attrNameLst>
                                          <p:attrName>style.visibility</p:attrName>
                                        </p:attrNameLst>
                                      </p:cBhvr>
                                      <p:to>
                                        <p:strVal val="visible"/>
                                      </p:to>
                                    </p:set>
                                    <p:anim calcmode="lin" valueType="num">
                                      <p:cBhvr additive="base">
                                        <p:cTn id="138" dur="500" fill="hold"/>
                                        <p:tgtEl>
                                          <p:spTgt spid="54"/>
                                        </p:tgtEl>
                                        <p:attrNameLst>
                                          <p:attrName>ppt_x</p:attrName>
                                        </p:attrNameLst>
                                      </p:cBhvr>
                                      <p:tavLst>
                                        <p:tav tm="0">
                                          <p:val>
                                            <p:strVal val="#ppt_x"/>
                                          </p:val>
                                        </p:tav>
                                        <p:tav tm="100000">
                                          <p:val>
                                            <p:strVal val="#ppt_x"/>
                                          </p:val>
                                        </p:tav>
                                      </p:tavLst>
                                    </p:anim>
                                    <p:anim calcmode="lin" valueType="num">
                                      <p:cBhvr additive="base">
                                        <p:cTn id="139" dur="500" fill="hold"/>
                                        <p:tgtEl>
                                          <p:spTgt spid="54"/>
                                        </p:tgtEl>
                                        <p:attrNameLst>
                                          <p:attrName>ppt_y</p:attrName>
                                        </p:attrNameLst>
                                      </p:cBhvr>
                                      <p:tavLst>
                                        <p:tav tm="0">
                                          <p:val>
                                            <p:strVal val="1+#ppt_h/2"/>
                                          </p:val>
                                        </p:tav>
                                        <p:tav tm="100000">
                                          <p:val>
                                            <p:strVal val="#ppt_y"/>
                                          </p:val>
                                        </p:tav>
                                      </p:tavLst>
                                    </p:anim>
                                  </p:childTnLst>
                                </p:cTn>
                              </p:par>
                            </p:childTnLst>
                          </p:cTn>
                        </p:par>
                        <p:par>
                          <p:cTn id="140" fill="hold">
                            <p:stCondLst>
                              <p:cond delay="5900"/>
                            </p:stCondLst>
                            <p:childTnLst>
                              <p:par>
                                <p:cTn id="141" presetID="2" presetClass="entr" presetSubtype="1" decel="100000" fill="hold" grpId="0" nodeType="afterEffect">
                                  <p:stCondLst>
                                    <p:cond delay="0"/>
                                  </p:stCondLst>
                                  <p:childTnLst>
                                    <p:set>
                                      <p:cBhvr>
                                        <p:cTn id="142" dur="1" fill="hold">
                                          <p:stCondLst>
                                            <p:cond delay="0"/>
                                          </p:stCondLst>
                                        </p:cTn>
                                        <p:tgtEl>
                                          <p:spTgt spid="55"/>
                                        </p:tgtEl>
                                        <p:attrNameLst>
                                          <p:attrName>style.visibility</p:attrName>
                                        </p:attrNameLst>
                                      </p:cBhvr>
                                      <p:to>
                                        <p:strVal val="visible"/>
                                      </p:to>
                                    </p:set>
                                    <p:anim calcmode="lin" valueType="num">
                                      <p:cBhvr additive="base">
                                        <p:cTn id="143" dur="750" fill="hold"/>
                                        <p:tgtEl>
                                          <p:spTgt spid="55"/>
                                        </p:tgtEl>
                                        <p:attrNameLst>
                                          <p:attrName>ppt_x</p:attrName>
                                        </p:attrNameLst>
                                      </p:cBhvr>
                                      <p:tavLst>
                                        <p:tav tm="0">
                                          <p:val>
                                            <p:strVal val="#ppt_x"/>
                                          </p:val>
                                        </p:tav>
                                        <p:tav tm="100000">
                                          <p:val>
                                            <p:strVal val="#ppt_x"/>
                                          </p:val>
                                        </p:tav>
                                      </p:tavLst>
                                    </p:anim>
                                    <p:anim calcmode="lin" valueType="num">
                                      <p:cBhvr additive="base">
                                        <p:cTn id="144" dur="750" fill="hold"/>
                                        <p:tgtEl>
                                          <p:spTgt spid="55"/>
                                        </p:tgtEl>
                                        <p:attrNameLst>
                                          <p:attrName>ppt_y</p:attrName>
                                        </p:attrNameLst>
                                      </p:cBhvr>
                                      <p:tavLst>
                                        <p:tav tm="0">
                                          <p:val>
                                            <p:strVal val="0-#ppt_h/2"/>
                                          </p:val>
                                        </p:tav>
                                        <p:tav tm="100000">
                                          <p:val>
                                            <p:strVal val="#ppt_y"/>
                                          </p:val>
                                        </p:tav>
                                      </p:tavLst>
                                    </p:anim>
                                  </p:childTnLst>
                                </p:cTn>
                              </p:par>
                              <p:par>
                                <p:cTn id="145" presetID="45" presetClass="entr" presetSubtype="0" fill="hold" grpId="1" nodeType="withEffect">
                                  <p:stCondLst>
                                    <p:cond delay="0"/>
                                  </p:stCondLst>
                                  <p:childTnLst>
                                    <p:set>
                                      <p:cBhvr>
                                        <p:cTn id="146" dur="1" fill="hold">
                                          <p:stCondLst>
                                            <p:cond delay="0"/>
                                          </p:stCondLst>
                                        </p:cTn>
                                        <p:tgtEl>
                                          <p:spTgt spid="55"/>
                                        </p:tgtEl>
                                        <p:attrNameLst>
                                          <p:attrName>style.visibility</p:attrName>
                                        </p:attrNameLst>
                                      </p:cBhvr>
                                      <p:to>
                                        <p:strVal val="visible"/>
                                      </p:to>
                                    </p:set>
                                    <p:animEffect transition="in" filter="fade">
                                      <p:cBhvr>
                                        <p:cTn id="147" dur="750"/>
                                        <p:tgtEl>
                                          <p:spTgt spid="55"/>
                                        </p:tgtEl>
                                      </p:cBhvr>
                                    </p:animEffect>
                                    <p:anim calcmode="lin" valueType="num">
                                      <p:cBhvr>
                                        <p:cTn id="148" dur="750" fill="hold"/>
                                        <p:tgtEl>
                                          <p:spTgt spid="55"/>
                                        </p:tgtEl>
                                        <p:attrNameLst>
                                          <p:attrName>ppt_w</p:attrName>
                                        </p:attrNameLst>
                                      </p:cBhvr>
                                      <p:tavLst>
                                        <p:tav tm="0" fmla="#ppt_w*sin(2.5*pi*$)">
                                          <p:val>
                                            <p:fltVal val="0"/>
                                          </p:val>
                                        </p:tav>
                                        <p:tav tm="100000">
                                          <p:val>
                                            <p:fltVal val="1"/>
                                          </p:val>
                                        </p:tav>
                                      </p:tavLst>
                                    </p:anim>
                                    <p:anim calcmode="lin" valueType="num">
                                      <p:cBhvr>
                                        <p:cTn id="149" dur="750" fill="hold"/>
                                        <p:tgtEl>
                                          <p:spTgt spid="55"/>
                                        </p:tgtEl>
                                        <p:attrNameLst>
                                          <p:attrName>ppt_h</p:attrName>
                                        </p:attrNameLst>
                                      </p:cBhvr>
                                      <p:tavLst>
                                        <p:tav tm="0">
                                          <p:val>
                                            <p:strVal val="#ppt_h"/>
                                          </p:val>
                                        </p:tav>
                                        <p:tav tm="100000">
                                          <p:val>
                                            <p:strVal val="#ppt_h"/>
                                          </p:val>
                                        </p:tav>
                                      </p:tavLst>
                                    </p:anim>
                                  </p:childTnLst>
                                </p:cTn>
                              </p:par>
                              <p:par>
                                <p:cTn id="150" presetID="45" presetClass="entr" presetSubtype="0" fill="hold" grpId="1" nodeType="with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750"/>
                                        <p:tgtEl>
                                          <p:spTgt spid="56"/>
                                        </p:tgtEl>
                                      </p:cBhvr>
                                    </p:animEffect>
                                    <p:anim calcmode="lin" valueType="num">
                                      <p:cBhvr>
                                        <p:cTn id="153" dur="750" fill="hold"/>
                                        <p:tgtEl>
                                          <p:spTgt spid="56"/>
                                        </p:tgtEl>
                                        <p:attrNameLst>
                                          <p:attrName>ppt_w</p:attrName>
                                        </p:attrNameLst>
                                      </p:cBhvr>
                                      <p:tavLst>
                                        <p:tav tm="0" fmla="#ppt_w*sin(2.5*pi*$)">
                                          <p:val>
                                            <p:fltVal val="0"/>
                                          </p:val>
                                        </p:tav>
                                        <p:tav tm="100000">
                                          <p:val>
                                            <p:fltVal val="1"/>
                                          </p:val>
                                        </p:tav>
                                      </p:tavLst>
                                    </p:anim>
                                    <p:anim calcmode="lin" valueType="num">
                                      <p:cBhvr>
                                        <p:cTn id="154" dur="750" fill="hold"/>
                                        <p:tgtEl>
                                          <p:spTgt spid="56"/>
                                        </p:tgtEl>
                                        <p:attrNameLst>
                                          <p:attrName>ppt_h</p:attrName>
                                        </p:attrNameLst>
                                      </p:cBhvr>
                                      <p:tavLst>
                                        <p:tav tm="0">
                                          <p:val>
                                            <p:strVal val="#ppt_h"/>
                                          </p:val>
                                        </p:tav>
                                        <p:tav tm="100000">
                                          <p:val>
                                            <p:strVal val="#ppt_h"/>
                                          </p:val>
                                        </p:tav>
                                      </p:tavLst>
                                    </p:anim>
                                  </p:childTnLst>
                                </p:cTn>
                              </p:par>
                              <p:par>
                                <p:cTn id="155" presetID="2" presetClass="entr" presetSubtype="1" decel="100000" fill="hold" grpId="0" nodeType="withEffect">
                                  <p:stCondLst>
                                    <p:cond delay="0"/>
                                  </p:stCondLst>
                                  <p:childTnLst>
                                    <p:set>
                                      <p:cBhvr>
                                        <p:cTn id="156" dur="1" fill="hold">
                                          <p:stCondLst>
                                            <p:cond delay="0"/>
                                          </p:stCondLst>
                                        </p:cTn>
                                        <p:tgtEl>
                                          <p:spTgt spid="56"/>
                                        </p:tgtEl>
                                        <p:attrNameLst>
                                          <p:attrName>style.visibility</p:attrName>
                                        </p:attrNameLst>
                                      </p:cBhvr>
                                      <p:to>
                                        <p:strVal val="visible"/>
                                      </p:to>
                                    </p:set>
                                    <p:anim calcmode="lin" valueType="num">
                                      <p:cBhvr additive="base">
                                        <p:cTn id="157" dur="750" fill="hold"/>
                                        <p:tgtEl>
                                          <p:spTgt spid="56"/>
                                        </p:tgtEl>
                                        <p:attrNameLst>
                                          <p:attrName>ppt_x</p:attrName>
                                        </p:attrNameLst>
                                      </p:cBhvr>
                                      <p:tavLst>
                                        <p:tav tm="0">
                                          <p:val>
                                            <p:strVal val="#ppt_x"/>
                                          </p:val>
                                        </p:tav>
                                        <p:tav tm="100000">
                                          <p:val>
                                            <p:strVal val="#ppt_x"/>
                                          </p:val>
                                        </p:tav>
                                      </p:tavLst>
                                    </p:anim>
                                    <p:anim calcmode="lin" valueType="num">
                                      <p:cBhvr additive="base">
                                        <p:cTn id="158" dur="750" fill="hold"/>
                                        <p:tgtEl>
                                          <p:spTgt spid="56"/>
                                        </p:tgtEl>
                                        <p:attrNameLst>
                                          <p:attrName>ppt_y</p:attrName>
                                        </p:attrNameLst>
                                      </p:cBhvr>
                                      <p:tavLst>
                                        <p:tav tm="0">
                                          <p:val>
                                            <p:strVal val="0-#ppt_h/2"/>
                                          </p:val>
                                        </p:tav>
                                        <p:tav tm="100000">
                                          <p:val>
                                            <p:strVal val="#ppt_y"/>
                                          </p:val>
                                        </p:tav>
                                      </p:tavLst>
                                    </p:anim>
                                  </p:childTnLst>
                                </p:cTn>
                              </p:par>
                            </p:childTnLst>
                          </p:cTn>
                        </p:par>
                        <p:par>
                          <p:cTn id="159" fill="hold">
                            <p:stCondLst>
                              <p:cond delay="6650"/>
                            </p:stCondLst>
                            <p:childTnLst>
                              <p:par>
                                <p:cTn id="160" presetID="2" presetClass="entr" presetSubtype="2" decel="100000" fill="hold" grpId="0" nodeType="afterEffect">
                                  <p:stCondLst>
                                    <p:cond delay="0"/>
                                  </p:stCondLst>
                                  <p:iterate type="wd">
                                    <p:tmPct val="10000"/>
                                  </p:iterate>
                                  <p:childTnLst>
                                    <p:set>
                                      <p:cBhvr>
                                        <p:cTn id="161" dur="1" fill="hold">
                                          <p:stCondLst>
                                            <p:cond delay="0"/>
                                          </p:stCondLst>
                                        </p:cTn>
                                        <p:tgtEl>
                                          <p:spTgt spid="57">
                                            <p:txEl>
                                              <p:pRg st="0" end="0"/>
                                            </p:txEl>
                                          </p:spTgt>
                                        </p:tgtEl>
                                        <p:attrNameLst>
                                          <p:attrName>style.visibility</p:attrName>
                                        </p:attrNameLst>
                                      </p:cBhvr>
                                      <p:to>
                                        <p:strVal val="visible"/>
                                      </p:to>
                                    </p:set>
                                    <p:anim calcmode="lin" valueType="num">
                                      <p:cBhvr additive="base">
                                        <p:cTn id="162"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63" dur="500" fill="hold"/>
                                        <p:tgtEl>
                                          <p:spTgt spid="57">
                                            <p:txEl>
                                              <p:pRg st="0" end="0"/>
                                            </p:txEl>
                                          </p:spTgt>
                                        </p:tgtEl>
                                        <p:attrNameLst>
                                          <p:attrName>ppt_y</p:attrName>
                                        </p:attrNameLst>
                                      </p:cBhvr>
                                      <p:tavLst>
                                        <p:tav tm="0">
                                          <p:val>
                                            <p:strVal val="#ppt_y"/>
                                          </p:val>
                                        </p:tav>
                                        <p:tav tm="100000">
                                          <p:val>
                                            <p:strVal val="#ppt_y"/>
                                          </p:val>
                                        </p:tav>
                                      </p:tavLst>
                                    </p:anim>
                                  </p:childTnLst>
                                </p:cTn>
                              </p:par>
                              <p:par>
                                <p:cTn id="164" presetID="2" presetClass="entr" presetSubtype="4" decel="100000" fill="hold" grpId="0" nodeType="withEffect">
                                  <p:stCondLst>
                                    <p:cond delay="0"/>
                                  </p:stCondLst>
                                  <p:childTnLst>
                                    <p:set>
                                      <p:cBhvr>
                                        <p:cTn id="165" dur="1" fill="hold">
                                          <p:stCondLst>
                                            <p:cond delay="0"/>
                                          </p:stCondLst>
                                        </p:cTn>
                                        <p:tgtEl>
                                          <p:spTgt spid="58">
                                            <p:txEl>
                                              <p:pRg st="0" end="0"/>
                                            </p:txEl>
                                          </p:spTgt>
                                        </p:tgtEl>
                                        <p:attrNameLst>
                                          <p:attrName>style.visibility</p:attrName>
                                        </p:attrNameLst>
                                      </p:cBhvr>
                                      <p:to>
                                        <p:strVal val="visible"/>
                                      </p:to>
                                    </p:set>
                                    <p:anim calcmode="lin" valueType="num">
                                      <p:cBhvr additive="base">
                                        <p:cTn id="166"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67"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0"/>
                                  </p:stCondLst>
                                  <p:childTnLst>
                                    <p:set>
                                      <p:cBhvr>
                                        <p:cTn id="169" dur="1" fill="hold">
                                          <p:stCondLst>
                                            <p:cond delay="0"/>
                                          </p:stCondLst>
                                        </p:cTn>
                                        <p:tgtEl>
                                          <p:spTgt spid="59"/>
                                        </p:tgtEl>
                                        <p:attrNameLst>
                                          <p:attrName>style.visibility</p:attrName>
                                        </p:attrNameLst>
                                      </p:cBhvr>
                                      <p:to>
                                        <p:strVal val="visible"/>
                                      </p:to>
                                    </p:set>
                                    <p:anim calcmode="lin" valueType="num">
                                      <p:cBhvr additive="base">
                                        <p:cTn id="170" dur="500" fill="hold"/>
                                        <p:tgtEl>
                                          <p:spTgt spid="59"/>
                                        </p:tgtEl>
                                        <p:attrNameLst>
                                          <p:attrName>ppt_x</p:attrName>
                                        </p:attrNameLst>
                                      </p:cBhvr>
                                      <p:tavLst>
                                        <p:tav tm="0">
                                          <p:val>
                                            <p:strVal val="#ppt_x"/>
                                          </p:val>
                                        </p:tav>
                                        <p:tav tm="100000">
                                          <p:val>
                                            <p:strVal val="#ppt_x"/>
                                          </p:val>
                                        </p:tav>
                                      </p:tavLst>
                                    </p:anim>
                                    <p:anim calcmode="lin" valueType="num">
                                      <p:cBhvr additive="base">
                                        <p:cTn id="171" dur="500" fill="hold"/>
                                        <p:tgtEl>
                                          <p:spTgt spid="59"/>
                                        </p:tgtEl>
                                        <p:attrNameLst>
                                          <p:attrName>ppt_y</p:attrName>
                                        </p:attrNameLst>
                                      </p:cBhvr>
                                      <p:tavLst>
                                        <p:tav tm="0">
                                          <p:val>
                                            <p:strVal val="1+#ppt_h/2"/>
                                          </p:val>
                                        </p:tav>
                                        <p:tav tm="100000">
                                          <p:val>
                                            <p:strVal val="#ppt_y"/>
                                          </p:val>
                                        </p:tav>
                                      </p:tavLst>
                                    </p:anim>
                                  </p:childTnLst>
                                </p:cTn>
                              </p:par>
                            </p:childTnLst>
                          </p:cTn>
                        </p:par>
                        <p:par>
                          <p:cTn id="172" fill="hold">
                            <p:stCondLst>
                              <p:cond delay="7250"/>
                            </p:stCondLst>
                            <p:childTnLst>
                              <p:par>
                                <p:cTn id="173" presetID="2" presetClass="entr" presetSubtype="1" decel="100000" fill="hold" grpId="0" nodeType="afterEffect">
                                  <p:stCondLst>
                                    <p:cond delay="0"/>
                                  </p:stCondLst>
                                  <p:childTnLst>
                                    <p:set>
                                      <p:cBhvr>
                                        <p:cTn id="174" dur="1" fill="hold">
                                          <p:stCondLst>
                                            <p:cond delay="0"/>
                                          </p:stCondLst>
                                        </p:cTn>
                                        <p:tgtEl>
                                          <p:spTgt spid="60"/>
                                        </p:tgtEl>
                                        <p:attrNameLst>
                                          <p:attrName>style.visibility</p:attrName>
                                        </p:attrNameLst>
                                      </p:cBhvr>
                                      <p:to>
                                        <p:strVal val="visible"/>
                                      </p:to>
                                    </p:set>
                                    <p:anim calcmode="lin" valueType="num">
                                      <p:cBhvr additive="base">
                                        <p:cTn id="175" dur="750" fill="hold"/>
                                        <p:tgtEl>
                                          <p:spTgt spid="60"/>
                                        </p:tgtEl>
                                        <p:attrNameLst>
                                          <p:attrName>ppt_x</p:attrName>
                                        </p:attrNameLst>
                                      </p:cBhvr>
                                      <p:tavLst>
                                        <p:tav tm="0">
                                          <p:val>
                                            <p:strVal val="#ppt_x"/>
                                          </p:val>
                                        </p:tav>
                                        <p:tav tm="100000">
                                          <p:val>
                                            <p:strVal val="#ppt_x"/>
                                          </p:val>
                                        </p:tav>
                                      </p:tavLst>
                                    </p:anim>
                                    <p:anim calcmode="lin" valueType="num">
                                      <p:cBhvr additive="base">
                                        <p:cTn id="176" dur="750" fill="hold"/>
                                        <p:tgtEl>
                                          <p:spTgt spid="60"/>
                                        </p:tgtEl>
                                        <p:attrNameLst>
                                          <p:attrName>ppt_y</p:attrName>
                                        </p:attrNameLst>
                                      </p:cBhvr>
                                      <p:tavLst>
                                        <p:tav tm="0">
                                          <p:val>
                                            <p:strVal val="0-#ppt_h/2"/>
                                          </p:val>
                                        </p:tav>
                                        <p:tav tm="100000">
                                          <p:val>
                                            <p:strVal val="#ppt_y"/>
                                          </p:val>
                                        </p:tav>
                                      </p:tavLst>
                                    </p:anim>
                                  </p:childTnLst>
                                </p:cTn>
                              </p:par>
                              <p:par>
                                <p:cTn id="177" presetID="2" presetClass="entr" presetSubtype="1" decel="100000" fill="hold" grpId="0" nodeType="withEffect">
                                  <p:stCondLst>
                                    <p:cond delay="0"/>
                                  </p:stCondLst>
                                  <p:childTnLst>
                                    <p:set>
                                      <p:cBhvr>
                                        <p:cTn id="178" dur="1" fill="hold">
                                          <p:stCondLst>
                                            <p:cond delay="0"/>
                                          </p:stCondLst>
                                        </p:cTn>
                                        <p:tgtEl>
                                          <p:spTgt spid="61"/>
                                        </p:tgtEl>
                                        <p:attrNameLst>
                                          <p:attrName>style.visibility</p:attrName>
                                        </p:attrNameLst>
                                      </p:cBhvr>
                                      <p:to>
                                        <p:strVal val="visible"/>
                                      </p:to>
                                    </p:set>
                                    <p:anim calcmode="lin" valueType="num">
                                      <p:cBhvr additive="base">
                                        <p:cTn id="179" dur="750" fill="hold"/>
                                        <p:tgtEl>
                                          <p:spTgt spid="61"/>
                                        </p:tgtEl>
                                        <p:attrNameLst>
                                          <p:attrName>ppt_x</p:attrName>
                                        </p:attrNameLst>
                                      </p:cBhvr>
                                      <p:tavLst>
                                        <p:tav tm="0">
                                          <p:val>
                                            <p:strVal val="#ppt_x"/>
                                          </p:val>
                                        </p:tav>
                                        <p:tav tm="100000">
                                          <p:val>
                                            <p:strVal val="#ppt_x"/>
                                          </p:val>
                                        </p:tav>
                                      </p:tavLst>
                                    </p:anim>
                                    <p:anim calcmode="lin" valueType="num">
                                      <p:cBhvr additive="base">
                                        <p:cTn id="180" dur="750" fill="hold"/>
                                        <p:tgtEl>
                                          <p:spTgt spid="61"/>
                                        </p:tgtEl>
                                        <p:attrNameLst>
                                          <p:attrName>ppt_y</p:attrName>
                                        </p:attrNameLst>
                                      </p:cBhvr>
                                      <p:tavLst>
                                        <p:tav tm="0">
                                          <p:val>
                                            <p:strVal val="0-#ppt_h/2"/>
                                          </p:val>
                                        </p:tav>
                                        <p:tav tm="100000">
                                          <p:val>
                                            <p:strVal val="#ppt_y"/>
                                          </p:val>
                                        </p:tav>
                                      </p:tavLst>
                                    </p:anim>
                                  </p:childTnLst>
                                </p:cTn>
                              </p:par>
                              <p:par>
                                <p:cTn id="181" presetID="45" presetClass="entr" presetSubtype="0" fill="hold" grpId="1" nodeType="withEffect">
                                  <p:stCondLst>
                                    <p:cond delay="0"/>
                                  </p:stCondLst>
                                  <p:childTnLst>
                                    <p:set>
                                      <p:cBhvr>
                                        <p:cTn id="182" dur="1" fill="hold">
                                          <p:stCondLst>
                                            <p:cond delay="0"/>
                                          </p:stCondLst>
                                        </p:cTn>
                                        <p:tgtEl>
                                          <p:spTgt spid="60"/>
                                        </p:tgtEl>
                                        <p:attrNameLst>
                                          <p:attrName>style.visibility</p:attrName>
                                        </p:attrNameLst>
                                      </p:cBhvr>
                                      <p:to>
                                        <p:strVal val="visible"/>
                                      </p:to>
                                    </p:set>
                                    <p:animEffect transition="in" filter="fade">
                                      <p:cBhvr>
                                        <p:cTn id="183" dur="750"/>
                                        <p:tgtEl>
                                          <p:spTgt spid="60"/>
                                        </p:tgtEl>
                                      </p:cBhvr>
                                    </p:animEffect>
                                    <p:anim calcmode="lin" valueType="num">
                                      <p:cBhvr>
                                        <p:cTn id="184" dur="750" fill="hold"/>
                                        <p:tgtEl>
                                          <p:spTgt spid="60"/>
                                        </p:tgtEl>
                                        <p:attrNameLst>
                                          <p:attrName>ppt_w</p:attrName>
                                        </p:attrNameLst>
                                      </p:cBhvr>
                                      <p:tavLst>
                                        <p:tav tm="0" fmla="#ppt_w*sin(2.5*pi*$)">
                                          <p:val>
                                            <p:fltVal val="0"/>
                                          </p:val>
                                        </p:tav>
                                        <p:tav tm="100000">
                                          <p:val>
                                            <p:fltVal val="1"/>
                                          </p:val>
                                        </p:tav>
                                      </p:tavLst>
                                    </p:anim>
                                    <p:anim calcmode="lin" valueType="num">
                                      <p:cBhvr>
                                        <p:cTn id="185" dur="750" fill="hold"/>
                                        <p:tgtEl>
                                          <p:spTgt spid="60"/>
                                        </p:tgtEl>
                                        <p:attrNameLst>
                                          <p:attrName>ppt_h</p:attrName>
                                        </p:attrNameLst>
                                      </p:cBhvr>
                                      <p:tavLst>
                                        <p:tav tm="0">
                                          <p:val>
                                            <p:strVal val="#ppt_h"/>
                                          </p:val>
                                        </p:tav>
                                        <p:tav tm="100000">
                                          <p:val>
                                            <p:strVal val="#ppt_h"/>
                                          </p:val>
                                        </p:tav>
                                      </p:tavLst>
                                    </p:anim>
                                  </p:childTnLst>
                                </p:cTn>
                              </p:par>
                              <p:par>
                                <p:cTn id="186" presetID="45" presetClass="entr" presetSubtype="0" fill="hold" grpId="1" nodeType="withEffect">
                                  <p:stCondLst>
                                    <p:cond delay="0"/>
                                  </p:stCondLst>
                                  <p:childTnLst>
                                    <p:set>
                                      <p:cBhvr>
                                        <p:cTn id="187" dur="1" fill="hold">
                                          <p:stCondLst>
                                            <p:cond delay="0"/>
                                          </p:stCondLst>
                                        </p:cTn>
                                        <p:tgtEl>
                                          <p:spTgt spid="61"/>
                                        </p:tgtEl>
                                        <p:attrNameLst>
                                          <p:attrName>style.visibility</p:attrName>
                                        </p:attrNameLst>
                                      </p:cBhvr>
                                      <p:to>
                                        <p:strVal val="visible"/>
                                      </p:to>
                                    </p:set>
                                    <p:animEffect transition="in" filter="fade">
                                      <p:cBhvr>
                                        <p:cTn id="188" dur="750"/>
                                        <p:tgtEl>
                                          <p:spTgt spid="61"/>
                                        </p:tgtEl>
                                      </p:cBhvr>
                                    </p:animEffect>
                                    <p:anim calcmode="lin" valueType="num">
                                      <p:cBhvr>
                                        <p:cTn id="189" dur="750" fill="hold"/>
                                        <p:tgtEl>
                                          <p:spTgt spid="61"/>
                                        </p:tgtEl>
                                        <p:attrNameLst>
                                          <p:attrName>ppt_w</p:attrName>
                                        </p:attrNameLst>
                                      </p:cBhvr>
                                      <p:tavLst>
                                        <p:tav tm="0" fmla="#ppt_w*sin(2.5*pi*$)">
                                          <p:val>
                                            <p:fltVal val="0"/>
                                          </p:val>
                                        </p:tav>
                                        <p:tav tm="100000">
                                          <p:val>
                                            <p:fltVal val="1"/>
                                          </p:val>
                                        </p:tav>
                                      </p:tavLst>
                                    </p:anim>
                                    <p:anim calcmode="lin" valueType="num">
                                      <p:cBhvr>
                                        <p:cTn id="190" dur="750" fill="hold"/>
                                        <p:tgtEl>
                                          <p:spTgt spid="61"/>
                                        </p:tgtEl>
                                        <p:attrNameLst>
                                          <p:attrName>ppt_h</p:attrName>
                                        </p:attrNameLst>
                                      </p:cBhvr>
                                      <p:tavLst>
                                        <p:tav tm="0">
                                          <p:val>
                                            <p:strVal val="#ppt_h"/>
                                          </p:val>
                                        </p:tav>
                                        <p:tav tm="100000">
                                          <p:val>
                                            <p:strVal val="#ppt_h"/>
                                          </p:val>
                                        </p:tav>
                                      </p:tavLst>
                                    </p:anim>
                                  </p:childTnLst>
                                </p:cTn>
                              </p:par>
                            </p:childTnLst>
                          </p:cTn>
                        </p:par>
                        <p:par>
                          <p:cTn id="191" fill="hold">
                            <p:stCondLst>
                              <p:cond delay="8000"/>
                            </p:stCondLst>
                            <p:childTnLst>
                              <p:par>
                                <p:cTn id="192" presetID="2" presetClass="entr" presetSubtype="2" decel="100000" fill="hold" grpId="0" nodeType="afterEffect">
                                  <p:stCondLst>
                                    <p:cond delay="0"/>
                                  </p:stCondLst>
                                  <p:iterate type="wd">
                                    <p:tmPct val="10000"/>
                                  </p:iterate>
                                  <p:childTnLst>
                                    <p:set>
                                      <p:cBhvr>
                                        <p:cTn id="193" dur="1" fill="hold">
                                          <p:stCondLst>
                                            <p:cond delay="0"/>
                                          </p:stCondLst>
                                        </p:cTn>
                                        <p:tgtEl>
                                          <p:spTgt spid="62">
                                            <p:txEl>
                                              <p:pRg st="0" end="0"/>
                                            </p:txEl>
                                          </p:spTgt>
                                        </p:tgtEl>
                                        <p:attrNameLst>
                                          <p:attrName>style.visibility</p:attrName>
                                        </p:attrNameLst>
                                      </p:cBhvr>
                                      <p:to>
                                        <p:strVal val="visible"/>
                                      </p:to>
                                    </p:set>
                                    <p:anim calcmode="lin" valueType="num">
                                      <p:cBhvr additive="base">
                                        <p:cTn id="194"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95" dur="500" fill="hold"/>
                                        <p:tgtEl>
                                          <p:spTgt spid="62">
                                            <p:txEl>
                                              <p:pRg st="0" end="0"/>
                                            </p:txEl>
                                          </p:spTgt>
                                        </p:tgtEl>
                                        <p:attrNameLst>
                                          <p:attrName>ppt_y</p:attrName>
                                        </p:attrNameLst>
                                      </p:cBhvr>
                                      <p:tavLst>
                                        <p:tav tm="0">
                                          <p:val>
                                            <p:strVal val="#ppt_y"/>
                                          </p:val>
                                        </p:tav>
                                        <p:tav tm="100000">
                                          <p:val>
                                            <p:strVal val="#ppt_y"/>
                                          </p:val>
                                        </p:tav>
                                      </p:tavLst>
                                    </p:anim>
                                  </p:childTnLst>
                                </p:cTn>
                              </p:par>
                              <p:par>
                                <p:cTn id="196" presetID="2" presetClass="entr" presetSubtype="4" decel="100000" fill="hold" grpId="0" nodeType="withEffect">
                                  <p:stCondLst>
                                    <p:cond delay="0"/>
                                  </p:stCondLst>
                                  <p:childTnLst>
                                    <p:set>
                                      <p:cBhvr>
                                        <p:cTn id="197" dur="1" fill="hold">
                                          <p:stCondLst>
                                            <p:cond delay="0"/>
                                          </p:stCondLst>
                                        </p:cTn>
                                        <p:tgtEl>
                                          <p:spTgt spid="63">
                                            <p:txEl>
                                              <p:pRg st="0" end="0"/>
                                            </p:txEl>
                                          </p:spTgt>
                                        </p:tgtEl>
                                        <p:attrNameLst>
                                          <p:attrName>style.visibility</p:attrName>
                                        </p:attrNameLst>
                                      </p:cBhvr>
                                      <p:to>
                                        <p:strVal val="visible"/>
                                      </p:to>
                                    </p:set>
                                    <p:anim calcmode="lin" valueType="num">
                                      <p:cBhvr additive="base">
                                        <p:cTn id="198"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99"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200" presetID="2" presetClass="entr" presetSubtype="4" decel="100000" fill="hold" grpId="0" nodeType="withEffect">
                                  <p:stCondLst>
                                    <p:cond delay="0"/>
                                  </p:stCondLst>
                                  <p:childTnLst>
                                    <p:set>
                                      <p:cBhvr>
                                        <p:cTn id="201" dur="1" fill="hold">
                                          <p:stCondLst>
                                            <p:cond delay="0"/>
                                          </p:stCondLst>
                                        </p:cTn>
                                        <p:tgtEl>
                                          <p:spTgt spid="64"/>
                                        </p:tgtEl>
                                        <p:attrNameLst>
                                          <p:attrName>style.visibility</p:attrName>
                                        </p:attrNameLst>
                                      </p:cBhvr>
                                      <p:to>
                                        <p:strVal val="visible"/>
                                      </p:to>
                                    </p:set>
                                    <p:anim calcmode="lin" valueType="num">
                                      <p:cBhvr additive="base">
                                        <p:cTn id="202" dur="500" fill="hold"/>
                                        <p:tgtEl>
                                          <p:spTgt spid="64"/>
                                        </p:tgtEl>
                                        <p:attrNameLst>
                                          <p:attrName>ppt_x</p:attrName>
                                        </p:attrNameLst>
                                      </p:cBhvr>
                                      <p:tavLst>
                                        <p:tav tm="0">
                                          <p:val>
                                            <p:strVal val="#ppt_x"/>
                                          </p:val>
                                        </p:tav>
                                        <p:tav tm="100000">
                                          <p:val>
                                            <p:strVal val="#ppt_x"/>
                                          </p:val>
                                        </p:tav>
                                      </p:tavLst>
                                    </p:anim>
                                    <p:anim calcmode="lin" valueType="num">
                                      <p:cBhvr additive="base">
                                        <p:cTn id="20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p:bldP spid="20" grpId="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1" grpId="0"/>
      <p:bldP spid="41" grpId="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6" grpId="0"/>
      <p:bldP spid="46" grpId="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1" grpId="0"/>
      <p:bldP spid="51" grpId="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6" grpId="0"/>
      <p:bldP spid="56" grpId="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1" grpId="0"/>
      <p:bldP spid="61" grpId="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 numeric List">
    <p:spTree>
      <p:nvGrpSpPr>
        <p:cNvPr id="1" name=""/>
        <p:cNvGrpSpPr/>
        <p:nvPr/>
      </p:nvGrpSpPr>
      <p:grpSpPr>
        <a:xfrm>
          <a:off x="0" y="0"/>
          <a:ext cx="0" cy="0"/>
          <a:chOff x="0" y="0"/>
          <a:chExt cx="0" cy="0"/>
        </a:xfrm>
      </p:grpSpPr>
      <p:sp>
        <p:nvSpPr>
          <p:cNvPr id="19" name="円/楕円 18"/>
          <p:cNvSpPr/>
          <p:nvPr userDrawn="1"/>
        </p:nvSpPr>
        <p:spPr>
          <a:xfrm>
            <a:off x="382869" y="1652803"/>
            <a:ext cx="789091" cy="7890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1</a:t>
            </a:r>
            <a:endParaRPr kumimoji="1" lang="ja-JP" altLang="en-US" sz="2400" dirty="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2111211" y="1028734"/>
            <a:ext cx="9553890" cy="336037"/>
          </a:xfrm>
        </p:spPr>
        <p:txBody>
          <a:bodyPr/>
          <a:lstStyle>
            <a:lvl1pPr>
              <a:defRPr kumimoji="1" lang="en-US" altLang="ja-JP" sz="16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6"/>
          <p:cNvSpPr>
            <a:spLocks noGrp="1"/>
          </p:cNvSpPr>
          <p:nvPr>
            <p:ph type="body" sz="quarter" idx="21" hasCustomPrompt="1"/>
          </p:nvPr>
        </p:nvSpPr>
        <p:spPr>
          <a:xfrm>
            <a:off x="1204874" y="1816242"/>
            <a:ext cx="2847406"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22253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318550" y="2344300"/>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円/楕円 30"/>
          <p:cNvSpPr/>
          <p:nvPr userDrawn="1"/>
        </p:nvSpPr>
        <p:spPr>
          <a:xfrm>
            <a:off x="4213610" y="1652803"/>
            <a:ext cx="789091" cy="78902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2</a:t>
            </a:r>
            <a:endParaRPr kumimoji="1" lang="ja-JP" altLang="en-US" sz="2400" dirty="0"/>
          </a:p>
        </p:txBody>
      </p:sp>
      <p:sp>
        <p:nvSpPr>
          <p:cNvPr id="42" name="テキスト プレースホルダー 6"/>
          <p:cNvSpPr>
            <a:spLocks noGrp="1"/>
          </p:cNvSpPr>
          <p:nvPr>
            <p:ph type="body" sz="quarter" idx="26" hasCustomPrompt="1"/>
          </p:nvPr>
        </p:nvSpPr>
        <p:spPr>
          <a:xfrm>
            <a:off x="5035615" y="1816242"/>
            <a:ext cx="2847406"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5053272"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5149291" y="234430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44"/>
          <p:cNvSpPr/>
          <p:nvPr userDrawn="1"/>
        </p:nvSpPr>
        <p:spPr>
          <a:xfrm>
            <a:off x="8040889" y="1652803"/>
            <a:ext cx="789091" cy="78902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3</a:t>
            </a:r>
            <a:endParaRPr kumimoji="1" lang="ja-JP" altLang="en-US" sz="2400" dirty="0"/>
          </a:p>
        </p:txBody>
      </p:sp>
      <p:sp>
        <p:nvSpPr>
          <p:cNvPr id="47" name="テキスト プレースホルダー 6"/>
          <p:cNvSpPr>
            <a:spLocks noGrp="1"/>
          </p:cNvSpPr>
          <p:nvPr>
            <p:ph type="body" sz="quarter" idx="29" hasCustomPrompt="1"/>
          </p:nvPr>
        </p:nvSpPr>
        <p:spPr>
          <a:xfrm>
            <a:off x="8862894" y="1816242"/>
            <a:ext cx="2847406" cy="480053"/>
          </a:xfrm>
        </p:spPr>
        <p:txBody>
          <a:bodyPr anchor="t">
            <a:noAutofit/>
          </a:bodyPr>
          <a:lstStyle>
            <a:lvl1pPr algn="l">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8880551" y="240247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8976570" y="2344300"/>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円/楕円 49"/>
          <p:cNvSpPr/>
          <p:nvPr userDrawn="1"/>
        </p:nvSpPr>
        <p:spPr>
          <a:xfrm>
            <a:off x="390778" y="3818632"/>
            <a:ext cx="789091" cy="78902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4</a:t>
            </a:r>
            <a:endParaRPr kumimoji="1" lang="ja-JP" altLang="en-US" sz="2400" dirty="0"/>
          </a:p>
        </p:txBody>
      </p:sp>
      <p:sp>
        <p:nvSpPr>
          <p:cNvPr id="52" name="テキスト プレースホルダー 6"/>
          <p:cNvSpPr>
            <a:spLocks noGrp="1"/>
          </p:cNvSpPr>
          <p:nvPr>
            <p:ph type="body" sz="quarter" idx="32" hasCustomPrompt="1"/>
          </p:nvPr>
        </p:nvSpPr>
        <p:spPr>
          <a:xfrm>
            <a:off x="1212782" y="3982071"/>
            <a:ext cx="2847406"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230440"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326459" y="4510130"/>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円/楕円 54"/>
          <p:cNvSpPr/>
          <p:nvPr userDrawn="1"/>
        </p:nvSpPr>
        <p:spPr>
          <a:xfrm>
            <a:off x="4221519" y="3818632"/>
            <a:ext cx="789091" cy="78902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5</a:t>
            </a:r>
            <a:endParaRPr kumimoji="1" lang="ja-JP" altLang="en-US" sz="2400" dirty="0"/>
          </a:p>
        </p:txBody>
      </p:sp>
      <p:sp>
        <p:nvSpPr>
          <p:cNvPr id="57" name="テキスト プレースホルダー 6"/>
          <p:cNvSpPr>
            <a:spLocks noGrp="1"/>
          </p:cNvSpPr>
          <p:nvPr>
            <p:ph type="body" sz="quarter" idx="35" hasCustomPrompt="1"/>
          </p:nvPr>
        </p:nvSpPr>
        <p:spPr>
          <a:xfrm>
            <a:off x="5043524" y="3982071"/>
            <a:ext cx="2847406"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5061181"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5157200" y="451013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userDrawn="1"/>
        </p:nvSpPr>
        <p:spPr>
          <a:xfrm>
            <a:off x="8048798" y="3818632"/>
            <a:ext cx="789091" cy="78902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2400" dirty="0"/>
              <a:t>6</a:t>
            </a:r>
            <a:endParaRPr kumimoji="1" lang="ja-JP" altLang="en-US" sz="2400" dirty="0"/>
          </a:p>
        </p:txBody>
      </p:sp>
      <p:sp>
        <p:nvSpPr>
          <p:cNvPr id="62" name="テキスト プレースホルダー 6"/>
          <p:cNvSpPr>
            <a:spLocks noGrp="1"/>
          </p:cNvSpPr>
          <p:nvPr>
            <p:ph type="body" sz="quarter" idx="38" hasCustomPrompt="1"/>
          </p:nvPr>
        </p:nvSpPr>
        <p:spPr>
          <a:xfrm>
            <a:off x="8870802" y="3982071"/>
            <a:ext cx="2847406" cy="480053"/>
          </a:xfrm>
        </p:spPr>
        <p:txBody>
          <a:bodyPr anchor="t">
            <a:noAutofit/>
          </a:bodyPr>
          <a:lstStyle>
            <a:lvl1pPr algn="l">
              <a:defRPr sz="2133"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8888459" y="4568307"/>
            <a:ext cx="2872661" cy="1314555"/>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8984479" y="4510130"/>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403806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anim calcmode="lin" valueType="num">
                                      <p:cBhvr>
                                        <p:cTn id="20" dur="750" fill="hold"/>
                                        <p:tgtEl>
                                          <p:spTgt spid="19"/>
                                        </p:tgtEl>
                                        <p:attrNameLst>
                                          <p:attrName>ppt_w</p:attrName>
                                        </p:attrNameLst>
                                      </p:cBhvr>
                                      <p:tavLst>
                                        <p:tav tm="0" fmla="#ppt_w*sin(2.5*pi*$)">
                                          <p:val>
                                            <p:fltVal val="0"/>
                                          </p:val>
                                        </p:tav>
                                        <p:tav tm="100000">
                                          <p:val>
                                            <p:fltVal val="1"/>
                                          </p:val>
                                        </p:tav>
                                      </p:tavLst>
                                    </p:anim>
                                    <p:anim calcmode="lin" valueType="num">
                                      <p:cBhvr>
                                        <p:cTn id="21" dur="750" fill="hold"/>
                                        <p:tgtEl>
                                          <p:spTgt spid="19"/>
                                        </p:tgtEl>
                                        <p:attrNameLst>
                                          <p:attrName>ppt_h</p:attrName>
                                        </p:attrNameLst>
                                      </p:cBhvr>
                                      <p:tavLst>
                                        <p:tav tm="0">
                                          <p:val>
                                            <p:strVal val="#ppt_h"/>
                                          </p:val>
                                        </p:tav>
                                        <p:tav tm="100000">
                                          <p:val>
                                            <p:strVal val="#ppt_h"/>
                                          </p:val>
                                        </p:tav>
                                      </p:tavLst>
                                    </p:anim>
                                  </p:childTnLst>
                                </p:cTn>
                              </p:par>
                            </p:childTnLst>
                          </p:cTn>
                        </p:par>
                        <p:par>
                          <p:cTn id="22" fill="hold">
                            <p:stCondLst>
                              <p:cond delay="125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27">
                                            <p:txEl>
                                              <p:pRg st="0" end="0"/>
                                            </p:txEl>
                                          </p:spTgt>
                                        </p:tgtEl>
                                        <p:attrNameLst>
                                          <p:attrName>style.visibility</p:attrName>
                                        </p:attrNameLst>
                                      </p:cBhvr>
                                      <p:to>
                                        <p:strVal val="visible"/>
                                      </p:to>
                                    </p:set>
                                    <p:anim calcmode="lin" valueType="num">
                                      <p:cBhvr additive="base">
                                        <p:cTn id="25"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7">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 calcmode="lin" valueType="num">
                                      <p:cBhvr additive="base">
                                        <p:cTn id="2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1+#ppt_h/2"/>
                                          </p:val>
                                        </p:tav>
                                        <p:tav tm="100000">
                                          <p:val>
                                            <p:strVal val="#ppt_y"/>
                                          </p:val>
                                        </p:tav>
                                      </p:tavLst>
                                    </p:anim>
                                  </p:childTnLst>
                                </p:cTn>
                              </p:par>
                            </p:childTnLst>
                          </p:cTn>
                        </p:par>
                        <p:par>
                          <p:cTn id="35" fill="hold">
                            <p:stCondLst>
                              <p:cond delay="1850"/>
                            </p:stCondLst>
                            <p:childTnLst>
                              <p:par>
                                <p:cTn id="36" presetID="2" presetClass="entr" presetSubtype="1" decel="10000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750" fill="hold"/>
                                        <p:tgtEl>
                                          <p:spTgt spid="31"/>
                                        </p:tgtEl>
                                        <p:attrNameLst>
                                          <p:attrName>ppt_x</p:attrName>
                                        </p:attrNameLst>
                                      </p:cBhvr>
                                      <p:tavLst>
                                        <p:tav tm="0">
                                          <p:val>
                                            <p:strVal val="#ppt_x"/>
                                          </p:val>
                                        </p:tav>
                                        <p:tav tm="100000">
                                          <p:val>
                                            <p:strVal val="#ppt_x"/>
                                          </p:val>
                                        </p:tav>
                                      </p:tavLst>
                                    </p:anim>
                                    <p:anim calcmode="lin" valueType="num">
                                      <p:cBhvr additive="base">
                                        <p:cTn id="39" dur="750" fill="hold"/>
                                        <p:tgtEl>
                                          <p:spTgt spid="31"/>
                                        </p:tgtEl>
                                        <p:attrNameLst>
                                          <p:attrName>ppt_y</p:attrName>
                                        </p:attrNameLst>
                                      </p:cBhvr>
                                      <p:tavLst>
                                        <p:tav tm="0">
                                          <p:val>
                                            <p:strVal val="0-#ppt_h/2"/>
                                          </p:val>
                                        </p:tav>
                                        <p:tav tm="100000">
                                          <p:val>
                                            <p:strVal val="#ppt_y"/>
                                          </p:val>
                                        </p:tav>
                                      </p:tavLst>
                                    </p:anim>
                                  </p:childTnLst>
                                </p:cTn>
                              </p:par>
                              <p:par>
                                <p:cTn id="40" presetID="45" presetClass="entr" presetSubtype="0" fill="hold" grpId="1"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750"/>
                                        <p:tgtEl>
                                          <p:spTgt spid="31"/>
                                        </p:tgtEl>
                                      </p:cBhvr>
                                    </p:animEffect>
                                    <p:anim calcmode="lin" valueType="num">
                                      <p:cBhvr>
                                        <p:cTn id="43" dur="750" fill="hold"/>
                                        <p:tgtEl>
                                          <p:spTgt spid="31"/>
                                        </p:tgtEl>
                                        <p:attrNameLst>
                                          <p:attrName>ppt_w</p:attrName>
                                        </p:attrNameLst>
                                      </p:cBhvr>
                                      <p:tavLst>
                                        <p:tav tm="0" fmla="#ppt_w*sin(2.5*pi*$)">
                                          <p:val>
                                            <p:fltVal val="0"/>
                                          </p:val>
                                        </p:tav>
                                        <p:tav tm="100000">
                                          <p:val>
                                            <p:fltVal val="1"/>
                                          </p:val>
                                        </p:tav>
                                      </p:tavLst>
                                    </p:anim>
                                    <p:anim calcmode="lin" valueType="num">
                                      <p:cBhvr>
                                        <p:cTn id="44" dur="750" fill="hold"/>
                                        <p:tgtEl>
                                          <p:spTgt spid="31"/>
                                        </p:tgtEl>
                                        <p:attrNameLst>
                                          <p:attrName>ppt_h</p:attrName>
                                        </p:attrNameLst>
                                      </p:cBhvr>
                                      <p:tavLst>
                                        <p:tav tm="0">
                                          <p:val>
                                            <p:strVal val="#ppt_h"/>
                                          </p:val>
                                        </p:tav>
                                        <p:tav tm="100000">
                                          <p:val>
                                            <p:strVal val="#ppt_h"/>
                                          </p:val>
                                        </p:tav>
                                      </p:tavLst>
                                    </p:anim>
                                  </p:childTnLst>
                                </p:cTn>
                              </p:par>
                            </p:childTnLst>
                          </p:cTn>
                        </p:par>
                        <p:par>
                          <p:cTn id="45" fill="hold">
                            <p:stCondLst>
                              <p:cond delay="2600"/>
                            </p:stCondLst>
                            <p:childTnLst>
                              <p:par>
                                <p:cTn id="46" presetID="2" presetClass="entr" presetSubtype="2" decel="100000" fill="hold" grpId="0" nodeType="afterEffect">
                                  <p:stCondLst>
                                    <p:cond delay="0"/>
                                  </p:stCondLst>
                                  <p:iterate type="wd">
                                    <p:tmPct val="10000"/>
                                  </p:iterate>
                                  <p:childTnLst>
                                    <p:set>
                                      <p:cBhvr>
                                        <p:cTn id="47" dur="1" fill="hold">
                                          <p:stCondLst>
                                            <p:cond delay="0"/>
                                          </p:stCondLst>
                                        </p:cTn>
                                        <p:tgtEl>
                                          <p:spTgt spid="42">
                                            <p:txEl>
                                              <p:pRg st="0" end="0"/>
                                            </p:txEl>
                                          </p:spTgt>
                                        </p:tgtEl>
                                        <p:attrNameLst>
                                          <p:attrName>style.visibility</p:attrName>
                                        </p:attrNameLst>
                                      </p:cBhvr>
                                      <p:to>
                                        <p:strVal val="visible"/>
                                      </p:to>
                                    </p:set>
                                    <p:anim calcmode="lin" valueType="num">
                                      <p:cBhvr additive="base">
                                        <p:cTn id="48"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42">
                                            <p:txEl>
                                              <p:pRg st="0" end="0"/>
                                            </p:txEl>
                                          </p:spTgt>
                                        </p:tgtEl>
                                        <p:attrNameLst>
                                          <p:attrName>ppt_y</p:attrName>
                                        </p:attrNameLst>
                                      </p:cBhvr>
                                      <p:tavLst>
                                        <p:tav tm="0">
                                          <p:val>
                                            <p:strVal val="#ppt_y"/>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43">
                                            <p:txEl>
                                              <p:pRg st="0" end="0"/>
                                            </p:txEl>
                                          </p:spTgt>
                                        </p:tgtEl>
                                        <p:attrNameLst>
                                          <p:attrName>style.visibility</p:attrName>
                                        </p:attrNameLst>
                                      </p:cBhvr>
                                      <p:to>
                                        <p:strVal val="visible"/>
                                      </p:to>
                                    </p:set>
                                    <p:anim calcmode="lin" valueType="num">
                                      <p:cBhvr additive="base">
                                        <p:cTn id="52"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additive="base">
                                        <p:cTn id="56" dur="500" fill="hold"/>
                                        <p:tgtEl>
                                          <p:spTgt spid="44"/>
                                        </p:tgtEl>
                                        <p:attrNameLst>
                                          <p:attrName>ppt_x</p:attrName>
                                        </p:attrNameLst>
                                      </p:cBhvr>
                                      <p:tavLst>
                                        <p:tav tm="0">
                                          <p:val>
                                            <p:strVal val="#ppt_x"/>
                                          </p:val>
                                        </p:tav>
                                        <p:tav tm="100000">
                                          <p:val>
                                            <p:strVal val="#ppt_x"/>
                                          </p:val>
                                        </p:tav>
                                      </p:tavLst>
                                    </p:anim>
                                    <p:anim calcmode="lin" valueType="num">
                                      <p:cBhvr additive="base">
                                        <p:cTn id="57" dur="500" fill="hold"/>
                                        <p:tgtEl>
                                          <p:spTgt spid="44"/>
                                        </p:tgtEl>
                                        <p:attrNameLst>
                                          <p:attrName>ppt_y</p:attrName>
                                        </p:attrNameLst>
                                      </p:cBhvr>
                                      <p:tavLst>
                                        <p:tav tm="0">
                                          <p:val>
                                            <p:strVal val="1+#ppt_h/2"/>
                                          </p:val>
                                        </p:tav>
                                        <p:tav tm="100000">
                                          <p:val>
                                            <p:strVal val="#ppt_y"/>
                                          </p:val>
                                        </p:tav>
                                      </p:tavLst>
                                    </p:anim>
                                  </p:childTnLst>
                                </p:cTn>
                              </p:par>
                            </p:childTnLst>
                          </p:cTn>
                        </p:par>
                        <p:par>
                          <p:cTn id="58" fill="hold">
                            <p:stCondLst>
                              <p:cond delay="3200"/>
                            </p:stCondLst>
                            <p:childTnLst>
                              <p:par>
                                <p:cTn id="59" presetID="2" presetClass="entr" presetSubtype="1" decel="100000" fill="hold" grpId="0" nodeType="after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additive="base">
                                        <p:cTn id="61" dur="750" fill="hold"/>
                                        <p:tgtEl>
                                          <p:spTgt spid="45"/>
                                        </p:tgtEl>
                                        <p:attrNameLst>
                                          <p:attrName>ppt_x</p:attrName>
                                        </p:attrNameLst>
                                      </p:cBhvr>
                                      <p:tavLst>
                                        <p:tav tm="0">
                                          <p:val>
                                            <p:strVal val="#ppt_x"/>
                                          </p:val>
                                        </p:tav>
                                        <p:tav tm="100000">
                                          <p:val>
                                            <p:strVal val="#ppt_x"/>
                                          </p:val>
                                        </p:tav>
                                      </p:tavLst>
                                    </p:anim>
                                    <p:anim calcmode="lin" valueType="num">
                                      <p:cBhvr additive="base">
                                        <p:cTn id="62" dur="750" fill="hold"/>
                                        <p:tgtEl>
                                          <p:spTgt spid="45"/>
                                        </p:tgtEl>
                                        <p:attrNameLst>
                                          <p:attrName>ppt_y</p:attrName>
                                        </p:attrNameLst>
                                      </p:cBhvr>
                                      <p:tavLst>
                                        <p:tav tm="0">
                                          <p:val>
                                            <p:strVal val="0-#ppt_h/2"/>
                                          </p:val>
                                        </p:tav>
                                        <p:tav tm="100000">
                                          <p:val>
                                            <p:strVal val="#ppt_y"/>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750"/>
                                        <p:tgtEl>
                                          <p:spTgt spid="45"/>
                                        </p:tgtEl>
                                      </p:cBhvr>
                                    </p:animEffect>
                                    <p:anim calcmode="lin" valueType="num">
                                      <p:cBhvr>
                                        <p:cTn id="66" dur="750" fill="hold"/>
                                        <p:tgtEl>
                                          <p:spTgt spid="45"/>
                                        </p:tgtEl>
                                        <p:attrNameLst>
                                          <p:attrName>ppt_w</p:attrName>
                                        </p:attrNameLst>
                                      </p:cBhvr>
                                      <p:tavLst>
                                        <p:tav tm="0" fmla="#ppt_w*sin(2.5*pi*$)">
                                          <p:val>
                                            <p:fltVal val="0"/>
                                          </p:val>
                                        </p:tav>
                                        <p:tav tm="100000">
                                          <p:val>
                                            <p:fltVal val="1"/>
                                          </p:val>
                                        </p:tav>
                                      </p:tavLst>
                                    </p:anim>
                                    <p:anim calcmode="lin" valueType="num">
                                      <p:cBhvr>
                                        <p:cTn id="67" dur="750" fill="hold"/>
                                        <p:tgtEl>
                                          <p:spTgt spid="45"/>
                                        </p:tgtEl>
                                        <p:attrNameLst>
                                          <p:attrName>ppt_h</p:attrName>
                                        </p:attrNameLst>
                                      </p:cBhvr>
                                      <p:tavLst>
                                        <p:tav tm="0">
                                          <p:val>
                                            <p:strVal val="#ppt_h"/>
                                          </p:val>
                                        </p:tav>
                                        <p:tav tm="100000">
                                          <p:val>
                                            <p:strVal val="#ppt_h"/>
                                          </p:val>
                                        </p:tav>
                                      </p:tavLst>
                                    </p:anim>
                                  </p:childTnLst>
                                </p:cTn>
                              </p:par>
                            </p:childTnLst>
                          </p:cTn>
                        </p:par>
                        <p:par>
                          <p:cTn id="68" fill="hold">
                            <p:stCondLst>
                              <p:cond delay="395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7">
                                            <p:txEl>
                                              <p:pRg st="0" end="0"/>
                                            </p:txEl>
                                          </p:spTgt>
                                        </p:tgtEl>
                                        <p:attrNameLst>
                                          <p:attrName>style.visibility</p:attrName>
                                        </p:attrNameLst>
                                      </p:cBhvr>
                                      <p:to>
                                        <p:strVal val="visible"/>
                                      </p:to>
                                    </p:set>
                                    <p:anim calcmode="lin" valueType="num">
                                      <p:cBhvr additive="base">
                                        <p:cTn id="7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7">
                                            <p:txEl>
                                              <p:pRg st="0" end="0"/>
                                            </p:txEl>
                                          </p:spTgt>
                                        </p:tgtEl>
                                        <p:attrNameLst>
                                          <p:attrName>ppt_y</p:attrName>
                                        </p:attrNameLst>
                                      </p:cBhvr>
                                      <p:tavLst>
                                        <p:tav tm="0">
                                          <p:val>
                                            <p:strVal val="#ppt_y"/>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48">
                                            <p:txEl>
                                              <p:pRg st="0" end="0"/>
                                            </p:txEl>
                                          </p:spTgt>
                                        </p:tgtEl>
                                        <p:attrNameLst>
                                          <p:attrName>style.visibility</p:attrName>
                                        </p:attrNameLst>
                                      </p:cBhvr>
                                      <p:to>
                                        <p:strVal val="visible"/>
                                      </p:to>
                                    </p:set>
                                    <p:anim calcmode="lin" valueType="num">
                                      <p:cBhvr additive="base">
                                        <p:cTn id="75"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ppt_x"/>
                                          </p:val>
                                        </p:tav>
                                        <p:tav tm="100000">
                                          <p:val>
                                            <p:strVal val="#ppt_x"/>
                                          </p:val>
                                        </p:tav>
                                      </p:tavLst>
                                    </p:anim>
                                    <p:anim calcmode="lin" valueType="num">
                                      <p:cBhvr additive="base">
                                        <p:cTn id="80" dur="500" fill="hold"/>
                                        <p:tgtEl>
                                          <p:spTgt spid="49"/>
                                        </p:tgtEl>
                                        <p:attrNameLst>
                                          <p:attrName>ppt_y</p:attrName>
                                        </p:attrNameLst>
                                      </p:cBhvr>
                                      <p:tavLst>
                                        <p:tav tm="0">
                                          <p:val>
                                            <p:strVal val="1+#ppt_h/2"/>
                                          </p:val>
                                        </p:tav>
                                        <p:tav tm="100000">
                                          <p:val>
                                            <p:strVal val="#ppt_y"/>
                                          </p:val>
                                        </p:tav>
                                      </p:tavLst>
                                    </p:anim>
                                  </p:childTnLst>
                                </p:cTn>
                              </p:par>
                            </p:childTnLst>
                          </p:cTn>
                        </p:par>
                        <p:par>
                          <p:cTn id="81" fill="hold">
                            <p:stCondLst>
                              <p:cond delay="4550"/>
                            </p:stCondLst>
                            <p:childTnLst>
                              <p:par>
                                <p:cTn id="82" presetID="2" presetClass="entr" presetSubtype="1" decel="100000" fill="hold" grpId="0" nodeType="afterEffect">
                                  <p:stCondLst>
                                    <p:cond delay="0"/>
                                  </p:stCondLst>
                                  <p:childTnLst>
                                    <p:set>
                                      <p:cBhvr>
                                        <p:cTn id="83" dur="1" fill="hold">
                                          <p:stCondLst>
                                            <p:cond delay="0"/>
                                          </p:stCondLst>
                                        </p:cTn>
                                        <p:tgtEl>
                                          <p:spTgt spid="50"/>
                                        </p:tgtEl>
                                        <p:attrNameLst>
                                          <p:attrName>style.visibility</p:attrName>
                                        </p:attrNameLst>
                                      </p:cBhvr>
                                      <p:to>
                                        <p:strVal val="visible"/>
                                      </p:to>
                                    </p:set>
                                    <p:anim calcmode="lin" valueType="num">
                                      <p:cBhvr additive="base">
                                        <p:cTn id="84" dur="750" fill="hold"/>
                                        <p:tgtEl>
                                          <p:spTgt spid="50"/>
                                        </p:tgtEl>
                                        <p:attrNameLst>
                                          <p:attrName>ppt_x</p:attrName>
                                        </p:attrNameLst>
                                      </p:cBhvr>
                                      <p:tavLst>
                                        <p:tav tm="0">
                                          <p:val>
                                            <p:strVal val="#ppt_x"/>
                                          </p:val>
                                        </p:tav>
                                        <p:tav tm="100000">
                                          <p:val>
                                            <p:strVal val="#ppt_x"/>
                                          </p:val>
                                        </p:tav>
                                      </p:tavLst>
                                    </p:anim>
                                    <p:anim calcmode="lin" valueType="num">
                                      <p:cBhvr additive="base">
                                        <p:cTn id="85" dur="750" fill="hold"/>
                                        <p:tgtEl>
                                          <p:spTgt spid="50"/>
                                        </p:tgtEl>
                                        <p:attrNameLst>
                                          <p:attrName>ppt_y</p:attrName>
                                        </p:attrNameLst>
                                      </p:cBhvr>
                                      <p:tavLst>
                                        <p:tav tm="0">
                                          <p:val>
                                            <p:strVal val="0-#ppt_h/2"/>
                                          </p:val>
                                        </p:tav>
                                        <p:tav tm="100000">
                                          <p:val>
                                            <p:strVal val="#ppt_y"/>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750"/>
                                        <p:tgtEl>
                                          <p:spTgt spid="50"/>
                                        </p:tgtEl>
                                      </p:cBhvr>
                                    </p:animEffect>
                                    <p:anim calcmode="lin" valueType="num">
                                      <p:cBhvr>
                                        <p:cTn id="89" dur="750" fill="hold"/>
                                        <p:tgtEl>
                                          <p:spTgt spid="50"/>
                                        </p:tgtEl>
                                        <p:attrNameLst>
                                          <p:attrName>ppt_w</p:attrName>
                                        </p:attrNameLst>
                                      </p:cBhvr>
                                      <p:tavLst>
                                        <p:tav tm="0" fmla="#ppt_w*sin(2.5*pi*$)">
                                          <p:val>
                                            <p:fltVal val="0"/>
                                          </p:val>
                                        </p:tav>
                                        <p:tav tm="100000">
                                          <p:val>
                                            <p:fltVal val="1"/>
                                          </p:val>
                                        </p:tav>
                                      </p:tavLst>
                                    </p:anim>
                                    <p:anim calcmode="lin" valueType="num">
                                      <p:cBhvr>
                                        <p:cTn id="90" dur="750" fill="hold"/>
                                        <p:tgtEl>
                                          <p:spTgt spid="50"/>
                                        </p:tgtEl>
                                        <p:attrNameLst>
                                          <p:attrName>ppt_h</p:attrName>
                                        </p:attrNameLst>
                                      </p:cBhvr>
                                      <p:tavLst>
                                        <p:tav tm="0">
                                          <p:val>
                                            <p:strVal val="#ppt_h"/>
                                          </p:val>
                                        </p:tav>
                                        <p:tav tm="100000">
                                          <p:val>
                                            <p:strVal val="#ppt_h"/>
                                          </p:val>
                                        </p:tav>
                                      </p:tavLst>
                                    </p:anim>
                                  </p:childTnLst>
                                </p:cTn>
                              </p:par>
                            </p:childTnLst>
                          </p:cTn>
                        </p:par>
                        <p:par>
                          <p:cTn id="91" fill="hold">
                            <p:stCondLst>
                              <p:cond delay="5300"/>
                            </p:stCondLst>
                            <p:childTnLst>
                              <p:par>
                                <p:cTn id="92" presetID="2" presetClass="entr" presetSubtype="2" decel="100000" fill="hold" grpId="0" nodeType="afterEffect">
                                  <p:stCondLst>
                                    <p:cond delay="0"/>
                                  </p:stCondLst>
                                  <p:iterate type="wd">
                                    <p:tmPct val="10000"/>
                                  </p:iterate>
                                  <p:childTnLst>
                                    <p:set>
                                      <p:cBhvr>
                                        <p:cTn id="93" dur="1" fill="hold">
                                          <p:stCondLst>
                                            <p:cond delay="0"/>
                                          </p:stCondLst>
                                        </p:cTn>
                                        <p:tgtEl>
                                          <p:spTgt spid="52">
                                            <p:txEl>
                                              <p:pRg st="0" end="0"/>
                                            </p:txEl>
                                          </p:spTgt>
                                        </p:tgtEl>
                                        <p:attrNameLst>
                                          <p:attrName>style.visibility</p:attrName>
                                        </p:attrNameLst>
                                      </p:cBhvr>
                                      <p:to>
                                        <p:strVal val="visible"/>
                                      </p:to>
                                    </p:set>
                                    <p:anim calcmode="lin" valueType="num">
                                      <p:cBhvr additive="base">
                                        <p:cTn id="94"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52">
                                            <p:txEl>
                                              <p:pRg st="0" end="0"/>
                                            </p:txEl>
                                          </p:spTgt>
                                        </p:tgtEl>
                                        <p:attrNameLst>
                                          <p:attrName>ppt_y</p:attrName>
                                        </p:attrNameLst>
                                      </p:cBhvr>
                                      <p:tavLst>
                                        <p:tav tm="0">
                                          <p:val>
                                            <p:strVal val="#ppt_y"/>
                                          </p:val>
                                        </p:tav>
                                        <p:tav tm="100000">
                                          <p:val>
                                            <p:strVal val="#ppt_y"/>
                                          </p:val>
                                        </p:tav>
                                      </p:tavLst>
                                    </p:anim>
                                  </p:childTnLst>
                                </p:cTn>
                              </p:par>
                              <p:par>
                                <p:cTn id="96" presetID="2" presetClass="entr" presetSubtype="4" decel="100000" fill="hold" grpId="0" nodeType="withEffect">
                                  <p:stCondLst>
                                    <p:cond delay="0"/>
                                  </p:stCondLst>
                                  <p:childTnLst>
                                    <p:set>
                                      <p:cBhvr>
                                        <p:cTn id="97" dur="1" fill="hold">
                                          <p:stCondLst>
                                            <p:cond delay="0"/>
                                          </p:stCondLst>
                                        </p:cTn>
                                        <p:tgtEl>
                                          <p:spTgt spid="53">
                                            <p:txEl>
                                              <p:pRg st="0" end="0"/>
                                            </p:txEl>
                                          </p:spTgt>
                                        </p:tgtEl>
                                        <p:attrNameLst>
                                          <p:attrName>style.visibility</p:attrName>
                                        </p:attrNameLst>
                                      </p:cBhvr>
                                      <p:to>
                                        <p:strVal val="visible"/>
                                      </p:to>
                                    </p:set>
                                    <p:anim calcmode="lin" valueType="num">
                                      <p:cBhvr additive="base">
                                        <p:cTn id="98"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54"/>
                                        </p:tgtEl>
                                        <p:attrNameLst>
                                          <p:attrName>style.visibility</p:attrName>
                                        </p:attrNameLst>
                                      </p:cBhvr>
                                      <p:to>
                                        <p:strVal val="visible"/>
                                      </p:to>
                                    </p:set>
                                    <p:anim calcmode="lin" valueType="num">
                                      <p:cBhvr additive="base">
                                        <p:cTn id="102" dur="500" fill="hold"/>
                                        <p:tgtEl>
                                          <p:spTgt spid="54"/>
                                        </p:tgtEl>
                                        <p:attrNameLst>
                                          <p:attrName>ppt_x</p:attrName>
                                        </p:attrNameLst>
                                      </p:cBhvr>
                                      <p:tavLst>
                                        <p:tav tm="0">
                                          <p:val>
                                            <p:strVal val="#ppt_x"/>
                                          </p:val>
                                        </p:tav>
                                        <p:tav tm="100000">
                                          <p:val>
                                            <p:strVal val="#ppt_x"/>
                                          </p:val>
                                        </p:tav>
                                      </p:tavLst>
                                    </p:anim>
                                    <p:anim calcmode="lin" valueType="num">
                                      <p:cBhvr additive="base">
                                        <p:cTn id="103" dur="500" fill="hold"/>
                                        <p:tgtEl>
                                          <p:spTgt spid="54"/>
                                        </p:tgtEl>
                                        <p:attrNameLst>
                                          <p:attrName>ppt_y</p:attrName>
                                        </p:attrNameLst>
                                      </p:cBhvr>
                                      <p:tavLst>
                                        <p:tav tm="0">
                                          <p:val>
                                            <p:strVal val="1+#ppt_h/2"/>
                                          </p:val>
                                        </p:tav>
                                        <p:tav tm="100000">
                                          <p:val>
                                            <p:strVal val="#ppt_y"/>
                                          </p:val>
                                        </p:tav>
                                      </p:tavLst>
                                    </p:anim>
                                  </p:childTnLst>
                                </p:cTn>
                              </p:par>
                            </p:childTnLst>
                          </p:cTn>
                        </p:par>
                        <p:par>
                          <p:cTn id="104" fill="hold">
                            <p:stCondLst>
                              <p:cond delay="5900"/>
                            </p:stCondLst>
                            <p:childTnLst>
                              <p:par>
                                <p:cTn id="105" presetID="2" presetClass="entr" presetSubtype="1" decel="100000" fill="hold" grpId="0" nodeType="afterEffect">
                                  <p:stCondLst>
                                    <p:cond delay="0"/>
                                  </p:stCondLst>
                                  <p:childTnLst>
                                    <p:set>
                                      <p:cBhvr>
                                        <p:cTn id="106" dur="1" fill="hold">
                                          <p:stCondLst>
                                            <p:cond delay="0"/>
                                          </p:stCondLst>
                                        </p:cTn>
                                        <p:tgtEl>
                                          <p:spTgt spid="55"/>
                                        </p:tgtEl>
                                        <p:attrNameLst>
                                          <p:attrName>style.visibility</p:attrName>
                                        </p:attrNameLst>
                                      </p:cBhvr>
                                      <p:to>
                                        <p:strVal val="visible"/>
                                      </p:to>
                                    </p:set>
                                    <p:anim calcmode="lin" valueType="num">
                                      <p:cBhvr additive="base">
                                        <p:cTn id="107" dur="750" fill="hold"/>
                                        <p:tgtEl>
                                          <p:spTgt spid="55"/>
                                        </p:tgtEl>
                                        <p:attrNameLst>
                                          <p:attrName>ppt_x</p:attrName>
                                        </p:attrNameLst>
                                      </p:cBhvr>
                                      <p:tavLst>
                                        <p:tav tm="0">
                                          <p:val>
                                            <p:strVal val="#ppt_x"/>
                                          </p:val>
                                        </p:tav>
                                        <p:tav tm="100000">
                                          <p:val>
                                            <p:strVal val="#ppt_x"/>
                                          </p:val>
                                        </p:tav>
                                      </p:tavLst>
                                    </p:anim>
                                    <p:anim calcmode="lin" valueType="num">
                                      <p:cBhvr additive="base">
                                        <p:cTn id="108" dur="750" fill="hold"/>
                                        <p:tgtEl>
                                          <p:spTgt spid="55"/>
                                        </p:tgtEl>
                                        <p:attrNameLst>
                                          <p:attrName>ppt_y</p:attrName>
                                        </p:attrNameLst>
                                      </p:cBhvr>
                                      <p:tavLst>
                                        <p:tav tm="0">
                                          <p:val>
                                            <p:strVal val="0-#ppt_h/2"/>
                                          </p:val>
                                        </p:tav>
                                        <p:tav tm="100000">
                                          <p:val>
                                            <p:strVal val="#ppt_y"/>
                                          </p:val>
                                        </p:tav>
                                      </p:tavLst>
                                    </p:anim>
                                  </p:childTnLst>
                                </p:cTn>
                              </p:par>
                              <p:par>
                                <p:cTn id="109" presetID="45" presetClass="entr" presetSubtype="0" fill="hold" grpId="1" nodeType="with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fade">
                                      <p:cBhvr>
                                        <p:cTn id="111" dur="750"/>
                                        <p:tgtEl>
                                          <p:spTgt spid="55"/>
                                        </p:tgtEl>
                                      </p:cBhvr>
                                    </p:animEffect>
                                    <p:anim calcmode="lin" valueType="num">
                                      <p:cBhvr>
                                        <p:cTn id="112" dur="750" fill="hold"/>
                                        <p:tgtEl>
                                          <p:spTgt spid="55"/>
                                        </p:tgtEl>
                                        <p:attrNameLst>
                                          <p:attrName>ppt_w</p:attrName>
                                        </p:attrNameLst>
                                      </p:cBhvr>
                                      <p:tavLst>
                                        <p:tav tm="0" fmla="#ppt_w*sin(2.5*pi*$)">
                                          <p:val>
                                            <p:fltVal val="0"/>
                                          </p:val>
                                        </p:tav>
                                        <p:tav tm="100000">
                                          <p:val>
                                            <p:fltVal val="1"/>
                                          </p:val>
                                        </p:tav>
                                      </p:tavLst>
                                    </p:anim>
                                    <p:anim calcmode="lin" valueType="num">
                                      <p:cBhvr>
                                        <p:cTn id="113" dur="750" fill="hold"/>
                                        <p:tgtEl>
                                          <p:spTgt spid="55"/>
                                        </p:tgtEl>
                                        <p:attrNameLst>
                                          <p:attrName>ppt_h</p:attrName>
                                        </p:attrNameLst>
                                      </p:cBhvr>
                                      <p:tavLst>
                                        <p:tav tm="0">
                                          <p:val>
                                            <p:strVal val="#ppt_h"/>
                                          </p:val>
                                        </p:tav>
                                        <p:tav tm="100000">
                                          <p:val>
                                            <p:strVal val="#ppt_h"/>
                                          </p:val>
                                        </p:tav>
                                      </p:tavLst>
                                    </p:anim>
                                  </p:childTnLst>
                                </p:cTn>
                              </p:par>
                            </p:childTnLst>
                          </p:cTn>
                        </p:par>
                        <p:par>
                          <p:cTn id="114" fill="hold">
                            <p:stCondLst>
                              <p:cond delay="6650"/>
                            </p:stCondLst>
                            <p:childTnLst>
                              <p:par>
                                <p:cTn id="115" presetID="2" presetClass="entr" presetSubtype="2" decel="100000" fill="hold" grpId="0" nodeType="afterEffect">
                                  <p:stCondLst>
                                    <p:cond delay="0"/>
                                  </p:stCondLst>
                                  <p:iterate type="wd">
                                    <p:tmPct val="10000"/>
                                  </p:iterate>
                                  <p:childTnLst>
                                    <p:set>
                                      <p:cBhvr>
                                        <p:cTn id="116" dur="1" fill="hold">
                                          <p:stCondLst>
                                            <p:cond delay="0"/>
                                          </p:stCondLst>
                                        </p:cTn>
                                        <p:tgtEl>
                                          <p:spTgt spid="57">
                                            <p:txEl>
                                              <p:pRg st="0" end="0"/>
                                            </p:txEl>
                                          </p:spTgt>
                                        </p:tgtEl>
                                        <p:attrNameLst>
                                          <p:attrName>style.visibility</p:attrName>
                                        </p:attrNameLst>
                                      </p:cBhvr>
                                      <p:to>
                                        <p:strVal val="visible"/>
                                      </p:to>
                                    </p:set>
                                    <p:anim calcmode="lin" valueType="num">
                                      <p:cBhvr additive="base">
                                        <p:cTn id="117"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18" dur="500" fill="hold"/>
                                        <p:tgtEl>
                                          <p:spTgt spid="57">
                                            <p:txEl>
                                              <p:pRg st="0" end="0"/>
                                            </p:txEl>
                                          </p:spTgt>
                                        </p:tgtEl>
                                        <p:attrNameLst>
                                          <p:attrName>ppt_y</p:attrName>
                                        </p:attrNameLst>
                                      </p:cBhvr>
                                      <p:tavLst>
                                        <p:tav tm="0">
                                          <p:val>
                                            <p:strVal val="#ppt_y"/>
                                          </p:val>
                                        </p:tav>
                                        <p:tav tm="100000">
                                          <p:val>
                                            <p:strVal val="#ppt_y"/>
                                          </p:val>
                                        </p:tav>
                                      </p:tavLst>
                                    </p:anim>
                                  </p:childTnLst>
                                </p:cTn>
                              </p:par>
                              <p:par>
                                <p:cTn id="119" presetID="2" presetClass="entr" presetSubtype="4" decel="100000" fill="hold" grpId="0" nodeType="withEffect">
                                  <p:stCondLst>
                                    <p:cond delay="0"/>
                                  </p:stCondLst>
                                  <p:childTnLst>
                                    <p:set>
                                      <p:cBhvr>
                                        <p:cTn id="120" dur="1" fill="hold">
                                          <p:stCondLst>
                                            <p:cond delay="0"/>
                                          </p:stCondLst>
                                        </p:cTn>
                                        <p:tgtEl>
                                          <p:spTgt spid="58">
                                            <p:txEl>
                                              <p:pRg st="0" end="0"/>
                                            </p:txEl>
                                          </p:spTgt>
                                        </p:tgtEl>
                                        <p:attrNameLst>
                                          <p:attrName>style.visibility</p:attrName>
                                        </p:attrNameLst>
                                      </p:cBhvr>
                                      <p:to>
                                        <p:strVal val="visible"/>
                                      </p:to>
                                    </p:set>
                                    <p:anim calcmode="lin" valueType="num">
                                      <p:cBhvr additive="base">
                                        <p:cTn id="121"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23" presetID="2" presetClass="entr" presetSubtype="4" decel="100000" fill="hold" grpId="0" nodeType="withEffect">
                                  <p:stCondLst>
                                    <p:cond delay="0"/>
                                  </p:stCondLst>
                                  <p:childTnLst>
                                    <p:set>
                                      <p:cBhvr>
                                        <p:cTn id="124" dur="1" fill="hold">
                                          <p:stCondLst>
                                            <p:cond delay="0"/>
                                          </p:stCondLst>
                                        </p:cTn>
                                        <p:tgtEl>
                                          <p:spTgt spid="59"/>
                                        </p:tgtEl>
                                        <p:attrNameLst>
                                          <p:attrName>style.visibility</p:attrName>
                                        </p:attrNameLst>
                                      </p:cBhvr>
                                      <p:to>
                                        <p:strVal val="visible"/>
                                      </p:to>
                                    </p:set>
                                    <p:anim calcmode="lin" valueType="num">
                                      <p:cBhvr additive="base">
                                        <p:cTn id="125" dur="500" fill="hold"/>
                                        <p:tgtEl>
                                          <p:spTgt spid="59"/>
                                        </p:tgtEl>
                                        <p:attrNameLst>
                                          <p:attrName>ppt_x</p:attrName>
                                        </p:attrNameLst>
                                      </p:cBhvr>
                                      <p:tavLst>
                                        <p:tav tm="0">
                                          <p:val>
                                            <p:strVal val="#ppt_x"/>
                                          </p:val>
                                        </p:tav>
                                        <p:tav tm="100000">
                                          <p:val>
                                            <p:strVal val="#ppt_x"/>
                                          </p:val>
                                        </p:tav>
                                      </p:tavLst>
                                    </p:anim>
                                    <p:anim calcmode="lin" valueType="num">
                                      <p:cBhvr additive="base">
                                        <p:cTn id="126" dur="500" fill="hold"/>
                                        <p:tgtEl>
                                          <p:spTgt spid="59"/>
                                        </p:tgtEl>
                                        <p:attrNameLst>
                                          <p:attrName>ppt_y</p:attrName>
                                        </p:attrNameLst>
                                      </p:cBhvr>
                                      <p:tavLst>
                                        <p:tav tm="0">
                                          <p:val>
                                            <p:strVal val="1+#ppt_h/2"/>
                                          </p:val>
                                        </p:tav>
                                        <p:tav tm="100000">
                                          <p:val>
                                            <p:strVal val="#ppt_y"/>
                                          </p:val>
                                        </p:tav>
                                      </p:tavLst>
                                    </p:anim>
                                  </p:childTnLst>
                                </p:cTn>
                              </p:par>
                            </p:childTnLst>
                          </p:cTn>
                        </p:par>
                        <p:par>
                          <p:cTn id="127" fill="hold">
                            <p:stCondLst>
                              <p:cond delay="7250"/>
                            </p:stCondLst>
                            <p:childTnLst>
                              <p:par>
                                <p:cTn id="128" presetID="2" presetClass="entr" presetSubtype="1" decel="100000" fill="hold" grpId="0" nodeType="afterEffect">
                                  <p:stCondLst>
                                    <p:cond delay="0"/>
                                  </p:stCondLst>
                                  <p:childTnLst>
                                    <p:set>
                                      <p:cBhvr>
                                        <p:cTn id="129" dur="1" fill="hold">
                                          <p:stCondLst>
                                            <p:cond delay="0"/>
                                          </p:stCondLst>
                                        </p:cTn>
                                        <p:tgtEl>
                                          <p:spTgt spid="60"/>
                                        </p:tgtEl>
                                        <p:attrNameLst>
                                          <p:attrName>style.visibility</p:attrName>
                                        </p:attrNameLst>
                                      </p:cBhvr>
                                      <p:to>
                                        <p:strVal val="visible"/>
                                      </p:to>
                                    </p:set>
                                    <p:anim calcmode="lin" valueType="num">
                                      <p:cBhvr additive="base">
                                        <p:cTn id="130" dur="750" fill="hold"/>
                                        <p:tgtEl>
                                          <p:spTgt spid="60"/>
                                        </p:tgtEl>
                                        <p:attrNameLst>
                                          <p:attrName>ppt_x</p:attrName>
                                        </p:attrNameLst>
                                      </p:cBhvr>
                                      <p:tavLst>
                                        <p:tav tm="0">
                                          <p:val>
                                            <p:strVal val="#ppt_x"/>
                                          </p:val>
                                        </p:tav>
                                        <p:tav tm="100000">
                                          <p:val>
                                            <p:strVal val="#ppt_x"/>
                                          </p:val>
                                        </p:tav>
                                      </p:tavLst>
                                    </p:anim>
                                    <p:anim calcmode="lin" valueType="num">
                                      <p:cBhvr additive="base">
                                        <p:cTn id="131" dur="750" fill="hold"/>
                                        <p:tgtEl>
                                          <p:spTgt spid="60"/>
                                        </p:tgtEl>
                                        <p:attrNameLst>
                                          <p:attrName>ppt_y</p:attrName>
                                        </p:attrNameLst>
                                      </p:cBhvr>
                                      <p:tavLst>
                                        <p:tav tm="0">
                                          <p:val>
                                            <p:strVal val="0-#ppt_h/2"/>
                                          </p:val>
                                        </p:tav>
                                        <p:tav tm="100000">
                                          <p:val>
                                            <p:strVal val="#ppt_y"/>
                                          </p:val>
                                        </p:tav>
                                      </p:tavLst>
                                    </p:anim>
                                  </p:childTnLst>
                                </p:cTn>
                              </p:par>
                              <p:par>
                                <p:cTn id="132" presetID="45" presetClass="entr" presetSubtype="0" fill="hold" grpId="1" nodeType="withEffect">
                                  <p:stCondLst>
                                    <p:cond delay="0"/>
                                  </p:stCondLst>
                                  <p:childTnLst>
                                    <p:set>
                                      <p:cBhvr>
                                        <p:cTn id="133" dur="1" fill="hold">
                                          <p:stCondLst>
                                            <p:cond delay="0"/>
                                          </p:stCondLst>
                                        </p:cTn>
                                        <p:tgtEl>
                                          <p:spTgt spid="60"/>
                                        </p:tgtEl>
                                        <p:attrNameLst>
                                          <p:attrName>style.visibility</p:attrName>
                                        </p:attrNameLst>
                                      </p:cBhvr>
                                      <p:to>
                                        <p:strVal val="visible"/>
                                      </p:to>
                                    </p:set>
                                    <p:animEffect transition="in" filter="fade">
                                      <p:cBhvr>
                                        <p:cTn id="134" dur="750"/>
                                        <p:tgtEl>
                                          <p:spTgt spid="60"/>
                                        </p:tgtEl>
                                      </p:cBhvr>
                                    </p:animEffect>
                                    <p:anim calcmode="lin" valueType="num">
                                      <p:cBhvr>
                                        <p:cTn id="135" dur="750" fill="hold"/>
                                        <p:tgtEl>
                                          <p:spTgt spid="60"/>
                                        </p:tgtEl>
                                        <p:attrNameLst>
                                          <p:attrName>ppt_w</p:attrName>
                                        </p:attrNameLst>
                                      </p:cBhvr>
                                      <p:tavLst>
                                        <p:tav tm="0" fmla="#ppt_w*sin(2.5*pi*$)">
                                          <p:val>
                                            <p:fltVal val="0"/>
                                          </p:val>
                                        </p:tav>
                                        <p:tav tm="100000">
                                          <p:val>
                                            <p:fltVal val="1"/>
                                          </p:val>
                                        </p:tav>
                                      </p:tavLst>
                                    </p:anim>
                                    <p:anim calcmode="lin" valueType="num">
                                      <p:cBhvr>
                                        <p:cTn id="136" dur="750" fill="hold"/>
                                        <p:tgtEl>
                                          <p:spTgt spid="60"/>
                                        </p:tgtEl>
                                        <p:attrNameLst>
                                          <p:attrName>ppt_h</p:attrName>
                                        </p:attrNameLst>
                                      </p:cBhvr>
                                      <p:tavLst>
                                        <p:tav tm="0">
                                          <p:val>
                                            <p:strVal val="#ppt_h"/>
                                          </p:val>
                                        </p:tav>
                                        <p:tav tm="100000">
                                          <p:val>
                                            <p:strVal val="#ppt_h"/>
                                          </p:val>
                                        </p:tav>
                                      </p:tavLst>
                                    </p:anim>
                                  </p:childTnLst>
                                </p:cTn>
                              </p:par>
                            </p:childTnLst>
                          </p:cTn>
                        </p:par>
                        <p:par>
                          <p:cTn id="137" fill="hold">
                            <p:stCondLst>
                              <p:cond delay="8000"/>
                            </p:stCondLst>
                            <p:childTnLst>
                              <p:par>
                                <p:cTn id="138" presetID="2" presetClass="entr" presetSubtype="2" decel="100000" fill="hold" grpId="0" nodeType="afterEffect">
                                  <p:stCondLst>
                                    <p:cond delay="0"/>
                                  </p:stCondLst>
                                  <p:iterate type="wd">
                                    <p:tmPct val="10000"/>
                                  </p:iterate>
                                  <p:childTnLst>
                                    <p:set>
                                      <p:cBhvr>
                                        <p:cTn id="139" dur="1" fill="hold">
                                          <p:stCondLst>
                                            <p:cond delay="0"/>
                                          </p:stCondLst>
                                        </p:cTn>
                                        <p:tgtEl>
                                          <p:spTgt spid="62">
                                            <p:txEl>
                                              <p:pRg st="0" end="0"/>
                                            </p:txEl>
                                          </p:spTgt>
                                        </p:tgtEl>
                                        <p:attrNameLst>
                                          <p:attrName>style.visibility</p:attrName>
                                        </p:attrNameLst>
                                      </p:cBhvr>
                                      <p:to>
                                        <p:strVal val="visible"/>
                                      </p:to>
                                    </p:set>
                                    <p:anim calcmode="lin" valueType="num">
                                      <p:cBhvr additive="base">
                                        <p:cTn id="140"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41" dur="500" fill="hold"/>
                                        <p:tgtEl>
                                          <p:spTgt spid="62">
                                            <p:txEl>
                                              <p:pRg st="0" end="0"/>
                                            </p:txEl>
                                          </p:spTgt>
                                        </p:tgtEl>
                                        <p:attrNameLst>
                                          <p:attrName>ppt_y</p:attrName>
                                        </p:attrNameLst>
                                      </p:cBhvr>
                                      <p:tavLst>
                                        <p:tav tm="0">
                                          <p:val>
                                            <p:strVal val="#ppt_y"/>
                                          </p:val>
                                        </p:tav>
                                        <p:tav tm="100000">
                                          <p:val>
                                            <p:strVal val="#ppt_y"/>
                                          </p:val>
                                        </p:tav>
                                      </p:tavLst>
                                    </p:anim>
                                  </p:childTnLst>
                                </p:cTn>
                              </p:par>
                              <p:par>
                                <p:cTn id="142" presetID="2" presetClass="entr" presetSubtype="4" decel="100000" fill="hold" grpId="0" nodeType="withEffect">
                                  <p:stCondLst>
                                    <p:cond delay="0"/>
                                  </p:stCondLst>
                                  <p:childTnLst>
                                    <p:set>
                                      <p:cBhvr>
                                        <p:cTn id="143" dur="1" fill="hold">
                                          <p:stCondLst>
                                            <p:cond delay="0"/>
                                          </p:stCondLst>
                                        </p:cTn>
                                        <p:tgtEl>
                                          <p:spTgt spid="63">
                                            <p:txEl>
                                              <p:pRg st="0" end="0"/>
                                            </p:txEl>
                                          </p:spTgt>
                                        </p:tgtEl>
                                        <p:attrNameLst>
                                          <p:attrName>style.visibility</p:attrName>
                                        </p:attrNameLst>
                                      </p:cBhvr>
                                      <p:to>
                                        <p:strVal val="visible"/>
                                      </p:to>
                                    </p:set>
                                    <p:anim calcmode="lin" valueType="num">
                                      <p:cBhvr additive="base">
                                        <p:cTn id="14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4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46" presetID="2" presetClass="entr" presetSubtype="4" decel="100000" fill="hold" grpId="0" nodeType="withEffect">
                                  <p:stCondLst>
                                    <p:cond delay="0"/>
                                  </p:stCondLst>
                                  <p:childTnLst>
                                    <p:set>
                                      <p:cBhvr>
                                        <p:cTn id="147" dur="1" fill="hold">
                                          <p:stCondLst>
                                            <p:cond delay="0"/>
                                          </p:stCondLst>
                                        </p:cTn>
                                        <p:tgtEl>
                                          <p:spTgt spid="64"/>
                                        </p:tgtEl>
                                        <p:attrNameLst>
                                          <p:attrName>style.visibility</p:attrName>
                                        </p:attrNameLst>
                                      </p:cBhvr>
                                      <p:to>
                                        <p:strVal val="visible"/>
                                      </p:to>
                                    </p:set>
                                    <p:anim calcmode="lin" valueType="num">
                                      <p:cBhvr additive="base">
                                        <p:cTn id="148" dur="500" fill="hold"/>
                                        <p:tgtEl>
                                          <p:spTgt spid="64"/>
                                        </p:tgtEl>
                                        <p:attrNameLst>
                                          <p:attrName>ppt_x</p:attrName>
                                        </p:attrNameLst>
                                      </p:cBhvr>
                                      <p:tavLst>
                                        <p:tav tm="0">
                                          <p:val>
                                            <p:strVal val="#ppt_x"/>
                                          </p:val>
                                        </p:tav>
                                        <p:tav tm="100000">
                                          <p:val>
                                            <p:strVal val="#ppt_x"/>
                                          </p:val>
                                        </p:tav>
                                      </p:tavLst>
                                    </p:anim>
                                    <p:anim calcmode="lin" valueType="num">
                                      <p:cBhvr additive="base">
                                        <p:cTn id="149"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1 Image and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14564" y="164638"/>
            <a:ext cx="9567208" cy="802101"/>
          </a:xfrm>
        </p:spPr>
        <p:txBody>
          <a:bodyPr/>
          <a:lstStyle>
            <a:lvl1pPr>
              <a:defRPr>
                <a:latin typeface="Route 159" pitchFamily="2" charset="77"/>
              </a:defRPr>
            </a:lvl1pPr>
          </a:lstStyle>
          <a:p>
            <a:r>
              <a:rPr kumimoji="1" lang="en-US" altLang="ja-JP" dirty="0"/>
              <a:t>Slide Title Goes Here</a:t>
            </a:r>
            <a:endParaRPr kumimoji="1" lang="ja-JP" altLang="en-US" dirty="0"/>
          </a:p>
        </p:txBody>
      </p:sp>
      <p:sp>
        <p:nvSpPr>
          <p:cNvPr id="7" name="テキスト プレースホルダー 6"/>
          <p:cNvSpPr>
            <a:spLocks noGrp="1"/>
          </p:cNvSpPr>
          <p:nvPr>
            <p:ph type="body" sz="quarter" idx="13" hasCustomPrompt="1"/>
          </p:nvPr>
        </p:nvSpPr>
        <p:spPr>
          <a:xfrm>
            <a:off x="500977" y="1028734"/>
            <a:ext cx="9553890" cy="336037"/>
          </a:xfrm>
        </p:spPr>
        <p:txBody>
          <a:bodyPr/>
          <a:lstStyle>
            <a:lvl1pPr>
              <a:defRPr i="1" baseline="0">
                <a:solidFill>
                  <a:schemeClr val="tx1">
                    <a:lumMod val="50000"/>
                    <a:lumOff val="50000"/>
                  </a:schemeClr>
                </a:solidFill>
                <a:latin typeface="Route 159" pitchFamily="2" charset="77"/>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625187" y="932723"/>
            <a:ext cx="2160427" cy="48005"/>
          </a:xfrm>
          <a:prstGeom prst="rect">
            <a:avLst/>
          </a:prstGeom>
          <a:solidFill>
            <a:srgbClr val="DF41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userDrawn="1"/>
        </p:nvSpPr>
        <p:spPr>
          <a:xfrm>
            <a:off x="1378735" y="2148031"/>
            <a:ext cx="3373912" cy="3373619"/>
          </a:xfrm>
          <a:prstGeom prst="ellipse">
            <a:avLst/>
          </a:prstGeom>
          <a:solidFill>
            <a:srgbClr val="DF411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円/楕円 41"/>
          <p:cNvSpPr/>
          <p:nvPr userDrawn="1"/>
        </p:nvSpPr>
        <p:spPr>
          <a:xfrm>
            <a:off x="1269469" y="2065267"/>
            <a:ext cx="3373912" cy="3373619"/>
          </a:xfrm>
          <a:prstGeom prst="ellipse">
            <a:avLst/>
          </a:prstGeom>
          <a:solidFill>
            <a:srgbClr val="EB7C10"/>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図プレースホルダー 5"/>
          <p:cNvSpPr>
            <a:spLocks noGrp="1"/>
          </p:cNvSpPr>
          <p:nvPr>
            <p:ph type="pic" sz="quarter" idx="14" hasCustomPrompt="1"/>
          </p:nvPr>
        </p:nvSpPr>
        <p:spPr>
          <a:xfrm>
            <a:off x="1378735" y="2148031"/>
            <a:ext cx="3277893" cy="3277609"/>
          </a:xfrm>
          <a:prstGeom prst="ellipse">
            <a:avLst/>
          </a:prstGeom>
          <a:solidFill>
            <a:schemeClr val="bg1"/>
          </a:solidFill>
          <a:ln w="28575" cmpd="sng">
            <a:solidFill>
              <a:srgbClr val="DF411B"/>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47" name="テキスト プレースホルダー 6"/>
          <p:cNvSpPr>
            <a:spLocks noGrp="1"/>
          </p:cNvSpPr>
          <p:nvPr>
            <p:ph type="body" sz="quarter" idx="15" hasCustomPrompt="1"/>
          </p:nvPr>
        </p:nvSpPr>
        <p:spPr>
          <a:xfrm>
            <a:off x="5341171" y="2853952"/>
            <a:ext cx="5822435" cy="2578013"/>
          </a:xfrm>
        </p:spPr>
        <p:txBody>
          <a:bodyPr anchor="t">
            <a:normAutofit/>
          </a:bodyPr>
          <a:lstStyle>
            <a:lvl1pPr algn="l">
              <a:defRPr sz="1333" baseline="0">
                <a:solidFill>
                  <a:schemeClr val="tx2"/>
                </a:solidFill>
                <a:latin typeface="Route 159" pitchFamily="2" charset="77"/>
              </a:defRPr>
            </a:lvl1pPr>
          </a:lstStyle>
          <a:p>
            <a:pPr lvl="0"/>
            <a:r>
              <a:rPr kumimoji="1" lang="en-US" altLang="ja-JP" dirty="0"/>
              <a:t>Text goes here</a:t>
            </a:r>
            <a:endParaRPr kumimoji="1" lang="ja-JP" altLang="en-US" dirty="0"/>
          </a:p>
        </p:txBody>
      </p:sp>
      <p:sp>
        <p:nvSpPr>
          <p:cNvPr id="48" name="正方形/長方形 47"/>
          <p:cNvSpPr/>
          <p:nvPr userDrawn="1"/>
        </p:nvSpPr>
        <p:spPr>
          <a:xfrm>
            <a:off x="5437190" y="2731690"/>
            <a:ext cx="2160427" cy="48005"/>
          </a:xfrm>
          <a:prstGeom prst="rect">
            <a:avLst/>
          </a:prstGeom>
          <a:solidFill>
            <a:srgbClr val="DF41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テキスト プレースホルダー 6"/>
          <p:cNvSpPr>
            <a:spLocks noGrp="1"/>
          </p:cNvSpPr>
          <p:nvPr>
            <p:ph type="body" sz="quarter" idx="16" hasCustomPrompt="1"/>
          </p:nvPr>
        </p:nvSpPr>
        <p:spPr>
          <a:xfrm>
            <a:off x="5341171" y="2086482"/>
            <a:ext cx="5822435" cy="624069"/>
          </a:xfrm>
        </p:spPr>
        <p:txBody>
          <a:bodyPr anchor="b">
            <a:normAutofit/>
          </a:bodyPr>
          <a:lstStyle>
            <a:lvl1pPr algn="l">
              <a:defRPr sz="2400" baseline="0">
                <a:solidFill>
                  <a:srgbClr val="DF411B"/>
                </a:solidFill>
                <a:latin typeface="Route 159" pitchFamily="2" charset="77"/>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435526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 presetClass="entr" presetSubtype="1" decel="100000" fill="hold" grpId="0" nodeType="withEffect">
                                  <p:stCondLst>
                                    <p:cond delay="400"/>
                                  </p:stCondLst>
                                  <p:childTnLst>
                                    <p:set>
                                      <p:cBhvr>
                                        <p:cTn id="13" dur="1" fill="hold">
                                          <p:stCondLst>
                                            <p:cond delay="0"/>
                                          </p:stCondLst>
                                        </p:cTn>
                                        <p:tgtEl>
                                          <p:spTgt spid="40"/>
                                        </p:tgtEl>
                                        <p:attrNameLst>
                                          <p:attrName>style.visibility</p:attrName>
                                        </p:attrNameLst>
                                      </p:cBhvr>
                                      <p:to>
                                        <p:strVal val="visible"/>
                                      </p:to>
                                    </p:set>
                                    <p:anim calcmode="lin" valueType="num">
                                      <p:cBhvr additive="base">
                                        <p:cTn id="14" dur="1000" fill="hold"/>
                                        <p:tgtEl>
                                          <p:spTgt spid="40"/>
                                        </p:tgtEl>
                                        <p:attrNameLst>
                                          <p:attrName>ppt_x</p:attrName>
                                        </p:attrNameLst>
                                      </p:cBhvr>
                                      <p:tavLst>
                                        <p:tav tm="0">
                                          <p:val>
                                            <p:strVal val="#ppt_x"/>
                                          </p:val>
                                        </p:tav>
                                        <p:tav tm="100000">
                                          <p:val>
                                            <p:strVal val="#ppt_x"/>
                                          </p:val>
                                        </p:tav>
                                      </p:tavLst>
                                    </p:anim>
                                    <p:anim calcmode="lin" valueType="num">
                                      <p:cBhvr additive="base">
                                        <p:cTn id="15" dur="1000" fill="hold"/>
                                        <p:tgtEl>
                                          <p:spTgt spid="40"/>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40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1500"/>
                                        <p:tgtEl>
                                          <p:spTgt spid="40"/>
                                        </p:tgtEl>
                                      </p:cBhvr>
                                    </p:animEffect>
                                  </p:childTnLst>
                                </p:cTn>
                              </p:par>
                              <p:par>
                                <p:cTn id="19" presetID="2" presetClass="entr" presetSubtype="1" decel="100000" fill="hold" grpId="0" nodeType="withEffect">
                                  <p:stCondLst>
                                    <p:cond delay="50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1000" fill="hold"/>
                                        <p:tgtEl>
                                          <p:spTgt spid="42"/>
                                        </p:tgtEl>
                                        <p:attrNameLst>
                                          <p:attrName>ppt_x</p:attrName>
                                        </p:attrNameLst>
                                      </p:cBhvr>
                                      <p:tavLst>
                                        <p:tav tm="0">
                                          <p:val>
                                            <p:strVal val="#ppt_x"/>
                                          </p:val>
                                        </p:tav>
                                        <p:tav tm="100000">
                                          <p:val>
                                            <p:strVal val="#ppt_x"/>
                                          </p:val>
                                        </p:tav>
                                      </p:tavLst>
                                    </p:anim>
                                    <p:anim calcmode="lin" valueType="num">
                                      <p:cBhvr additive="base">
                                        <p:cTn id="22" dur="1000" fill="hold"/>
                                        <p:tgtEl>
                                          <p:spTgt spid="42"/>
                                        </p:tgtEl>
                                        <p:attrNameLst>
                                          <p:attrName>ppt_y</p:attrName>
                                        </p:attrNameLst>
                                      </p:cBhvr>
                                      <p:tavLst>
                                        <p:tav tm="0">
                                          <p:val>
                                            <p:strVal val="0-#ppt_h/2"/>
                                          </p:val>
                                        </p:tav>
                                        <p:tav tm="100000">
                                          <p:val>
                                            <p:strVal val="#ppt_y"/>
                                          </p:val>
                                        </p:tav>
                                      </p:tavLst>
                                    </p:anim>
                                  </p:childTnLst>
                                </p:cTn>
                              </p:par>
                              <p:par>
                                <p:cTn id="23" presetID="10" presetClass="entr" presetSubtype="0" fill="hold" grpId="1" nodeType="withEffect">
                                  <p:stCondLst>
                                    <p:cond delay="50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1500"/>
                                        <p:tgtEl>
                                          <p:spTgt spid="42"/>
                                        </p:tgtEl>
                                      </p:cBhvr>
                                    </p:animEffect>
                                  </p:childTnLst>
                                </p:cTn>
                              </p:par>
                              <p:par>
                                <p:cTn id="26" presetID="2" presetClass="entr" presetSubtype="1" decel="100000" fill="hold" grpId="0" nodeType="withEffect">
                                  <p:stCondLst>
                                    <p:cond delay="600"/>
                                  </p:stCondLst>
                                  <p:childTnLst>
                                    <p:set>
                                      <p:cBhvr>
                                        <p:cTn id="27" dur="1" fill="hold">
                                          <p:stCondLst>
                                            <p:cond delay="0"/>
                                          </p:stCondLst>
                                        </p:cTn>
                                        <p:tgtEl>
                                          <p:spTgt spid="43"/>
                                        </p:tgtEl>
                                        <p:attrNameLst>
                                          <p:attrName>style.visibility</p:attrName>
                                        </p:attrNameLst>
                                      </p:cBhvr>
                                      <p:to>
                                        <p:strVal val="visible"/>
                                      </p:to>
                                    </p:set>
                                    <p:anim calcmode="lin" valueType="num">
                                      <p:cBhvr additive="base">
                                        <p:cTn id="28" dur="1000" fill="hold"/>
                                        <p:tgtEl>
                                          <p:spTgt spid="43"/>
                                        </p:tgtEl>
                                        <p:attrNameLst>
                                          <p:attrName>ppt_x</p:attrName>
                                        </p:attrNameLst>
                                      </p:cBhvr>
                                      <p:tavLst>
                                        <p:tav tm="0">
                                          <p:val>
                                            <p:strVal val="#ppt_x"/>
                                          </p:val>
                                        </p:tav>
                                        <p:tav tm="100000">
                                          <p:val>
                                            <p:strVal val="#ppt_x"/>
                                          </p:val>
                                        </p:tav>
                                      </p:tavLst>
                                    </p:anim>
                                    <p:anim calcmode="lin" valueType="num">
                                      <p:cBhvr additive="base">
                                        <p:cTn id="29" dur="1000" fill="hold"/>
                                        <p:tgtEl>
                                          <p:spTgt spid="43"/>
                                        </p:tgtEl>
                                        <p:attrNameLst>
                                          <p:attrName>ppt_y</p:attrName>
                                        </p:attrNameLst>
                                      </p:cBhvr>
                                      <p:tavLst>
                                        <p:tav tm="0">
                                          <p:val>
                                            <p:strVal val="0-#ppt_h/2"/>
                                          </p:val>
                                        </p:tav>
                                        <p:tav tm="100000">
                                          <p:val>
                                            <p:strVal val="#ppt_y"/>
                                          </p:val>
                                        </p:tav>
                                      </p:tavLst>
                                    </p:anim>
                                  </p:childTnLst>
                                </p:cTn>
                              </p:par>
                              <p:par>
                                <p:cTn id="30" presetID="10" presetClass="entr" presetSubtype="0" fill="hold" grpId="1" nodeType="withEffect">
                                  <p:stCondLst>
                                    <p:cond delay="60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1500"/>
                                        <p:tgtEl>
                                          <p:spTgt spid="43"/>
                                        </p:tgtEl>
                                      </p:cBhvr>
                                    </p:animEffect>
                                  </p:childTnLst>
                                </p:cTn>
                              </p:par>
                            </p:childTnLst>
                          </p:cTn>
                        </p:par>
                        <p:par>
                          <p:cTn id="33" fill="hold">
                            <p:stCondLst>
                              <p:cond delay="2100"/>
                            </p:stCondLst>
                            <p:childTnLst>
                              <p:par>
                                <p:cTn id="34" presetID="2" presetClass="entr" presetSubtype="3" decel="100000" fill="hold" grpId="0" nodeType="afterEffect">
                                  <p:stCondLst>
                                    <p:cond delay="0"/>
                                  </p:stCondLst>
                                  <p:iterate type="wd">
                                    <p:tmPct val="10000"/>
                                  </p:iterate>
                                  <p:childTnLst>
                                    <p:set>
                                      <p:cBhvr>
                                        <p:cTn id="35" dur="1" fill="hold">
                                          <p:stCondLst>
                                            <p:cond delay="0"/>
                                          </p:stCondLst>
                                        </p:cTn>
                                        <p:tgtEl>
                                          <p:spTgt spid="49">
                                            <p:txEl>
                                              <p:pRg st="0" end="0"/>
                                            </p:txEl>
                                          </p:spTgt>
                                        </p:tgtEl>
                                        <p:attrNameLst>
                                          <p:attrName>style.visibility</p:attrName>
                                        </p:attrNameLst>
                                      </p:cBhvr>
                                      <p:to>
                                        <p:strVal val="visible"/>
                                      </p:to>
                                    </p:set>
                                    <p:anim calcmode="lin" valueType="num">
                                      <p:cBhvr additive="base">
                                        <p:cTn id="36"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38" presetID="2" presetClass="entr" presetSubtype="8" decel="100000" fill="hold" grpId="0" nodeType="withEffect">
                                  <p:stCondLst>
                                    <p:cond delay="0"/>
                                  </p:stCondLst>
                                  <p:childTnLst>
                                    <p:set>
                                      <p:cBhvr>
                                        <p:cTn id="39" dur="1" fill="hold">
                                          <p:stCondLst>
                                            <p:cond delay="0"/>
                                          </p:stCondLst>
                                        </p:cTn>
                                        <p:tgtEl>
                                          <p:spTgt spid="48"/>
                                        </p:tgtEl>
                                        <p:attrNameLst>
                                          <p:attrName>style.visibility</p:attrName>
                                        </p:attrNameLst>
                                      </p:cBhvr>
                                      <p:to>
                                        <p:strVal val="visible"/>
                                      </p:to>
                                    </p:set>
                                    <p:anim calcmode="lin" valueType="num">
                                      <p:cBhvr additive="base">
                                        <p:cTn id="40" dur="500" fill="hold"/>
                                        <p:tgtEl>
                                          <p:spTgt spid="48"/>
                                        </p:tgtEl>
                                        <p:attrNameLst>
                                          <p:attrName>ppt_x</p:attrName>
                                        </p:attrNameLst>
                                      </p:cBhvr>
                                      <p:tavLst>
                                        <p:tav tm="0">
                                          <p:val>
                                            <p:strVal val="0-#ppt_w/2"/>
                                          </p:val>
                                        </p:tav>
                                        <p:tav tm="100000">
                                          <p:val>
                                            <p:strVal val="#ppt_x"/>
                                          </p:val>
                                        </p:tav>
                                      </p:tavLst>
                                    </p:anim>
                                    <p:anim calcmode="lin" valueType="num">
                                      <p:cBhvr additive="base">
                                        <p:cTn id="41" dur="500" fill="hold"/>
                                        <p:tgtEl>
                                          <p:spTgt spid="48"/>
                                        </p:tgtEl>
                                        <p:attrNameLst>
                                          <p:attrName>ppt_y</p:attrName>
                                        </p:attrNameLst>
                                      </p:cBhvr>
                                      <p:tavLst>
                                        <p:tav tm="0">
                                          <p:val>
                                            <p:strVal val="#ppt_y"/>
                                          </p:val>
                                        </p:tav>
                                        <p:tav tm="100000">
                                          <p:val>
                                            <p:strVal val="#ppt_y"/>
                                          </p:val>
                                        </p:tav>
                                      </p:tavLst>
                                    </p:anim>
                                  </p:childTnLst>
                                </p:cTn>
                              </p:par>
                            </p:childTnLst>
                          </p:cTn>
                        </p:par>
                        <p:par>
                          <p:cTn id="42" fill="hold">
                            <p:stCondLst>
                              <p:cond delay="2700"/>
                            </p:stCondLst>
                            <p:childTnLst>
                              <p:par>
                                <p:cTn id="43" presetID="2" presetClass="entr" presetSubtype="2" decel="100000" fill="hold" grpId="0" nodeType="afterEffect">
                                  <p:stCondLst>
                                    <p:cond delay="0"/>
                                  </p:stCondLst>
                                  <p:childTnLst>
                                    <p:set>
                                      <p:cBhvr>
                                        <p:cTn id="44" dur="1" fill="hold">
                                          <p:stCondLst>
                                            <p:cond delay="0"/>
                                          </p:stCondLst>
                                        </p:cTn>
                                        <p:tgtEl>
                                          <p:spTgt spid="47">
                                            <p:txEl>
                                              <p:pRg st="0" end="0"/>
                                            </p:txEl>
                                          </p:spTgt>
                                        </p:tgtEl>
                                        <p:attrNameLst>
                                          <p:attrName>style.visibility</p:attrName>
                                        </p:attrNameLst>
                                      </p:cBhvr>
                                      <p:to>
                                        <p:strVal val="visible"/>
                                      </p:to>
                                    </p:set>
                                    <p:anim calcmode="lin" valueType="num">
                                      <p:cBhvr additive="base">
                                        <p:cTn id="45"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40" grpId="0" animBg="1"/>
      <p:bldP spid="40" grpId="1" animBg="1"/>
      <p:bldP spid="42" grpId="0" animBg="1"/>
      <p:bldP spid="42" grpId="1" animBg="1"/>
      <p:bldP spid="43" grpId="0" animBg="1"/>
      <p:bldP spid="43" grpId="1" animBg="1"/>
      <p:bldP spid="47" grpId="0" build="allAtOnce">
        <p:tmplLst>
          <p:tmpl lvl="1">
            <p:tnLst>
              <p:par>
                <p:cTn presetID="2" presetClass="entr" presetSubtype="2"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Images and Text">
    <p:spTree>
      <p:nvGrpSpPr>
        <p:cNvPr id="1" name=""/>
        <p:cNvGrpSpPr/>
        <p:nvPr/>
      </p:nvGrpSpPr>
      <p:grpSpPr>
        <a:xfrm>
          <a:off x="0" y="0"/>
          <a:ext cx="0" cy="0"/>
          <a:chOff x="0" y="0"/>
          <a:chExt cx="0" cy="0"/>
        </a:xfrm>
      </p:grpSpPr>
      <p:sp>
        <p:nvSpPr>
          <p:cNvPr id="40" name="円/楕円 39"/>
          <p:cNvSpPr/>
          <p:nvPr userDrawn="1"/>
        </p:nvSpPr>
        <p:spPr>
          <a:xfrm>
            <a:off x="2972488" y="2275085"/>
            <a:ext cx="2681623" cy="2681390"/>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1" name="円/楕円 40"/>
          <p:cNvSpPr/>
          <p:nvPr userDrawn="1"/>
        </p:nvSpPr>
        <p:spPr>
          <a:xfrm>
            <a:off x="1630623" y="4043348"/>
            <a:ext cx="1944955" cy="1944787"/>
          </a:xfrm>
          <a:prstGeom prst="ellips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 name="円/楕円 4"/>
          <p:cNvSpPr/>
          <p:nvPr userDrawn="1"/>
        </p:nvSpPr>
        <p:spPr>
          <a:xfrm>
            <a:off x="1246536" y="1861776"/>
            <a:ext cx="2053478" cy="2053299"/>
          </a:xfrm>
          <a:prstGeom prst="ellips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0" name="円/楕円 29"/>
          <p:cNvSpPr/>
          <p:nvPr userDrawn="1"/>
        </p:nvSpPr>
        <p:spPr>
          <a:xfrm>
            <a:off x="4784115" y="4840556"/>
            <a:ext cx="541352" cy="54130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31" name="円/楕円 30"/>
          <p:cNvSpPr/>
          <p:nvPr userDrawn="1"/>
        </p:nvSpPr>
        <p:spPr>
          <a:xfrm>
            <a:off x="1049571" y="4110206"/>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図プレースホルダー 5"/>
          <p:cNvSpPr>
            <a:spLocks noGrp="1"/>
          </p:cNvSpPr>
          <p:nvPr>
            <p:ph type="pic" sz="quarter" idx="14" hasCustomPrompt="1"/>
          </p:nvPr>
        </p:nvSpPr>
        <p:spPr>
          <a:xfrm>
            <a:off x="1178797" y="1790262"/>
            <a:ext cx="2042226"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4" name="図プレースホルダー 5"/>
          <p:cNvSpPr>
            <a:spLocks noGrp="1"/>
          </p:cNvSpPr>
          <p:nvPr>
            <p:ph type="pic" sz="quarter" idx="15" hasCustomPrompt="1"/>
          </p:nvPr>
        </p:nvSpPr>
        <p:spPr>
          <a:xfrm>
            <a:off x="2920134" y="2218873"/>
            <a:ext cx="2651041" cy="2650811"/>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7" name="図プレースホルダー 5"/>
          <p:cNvSpPr>
            <a:spLocks noGrp="1"/>
          </p:cNvSpPr>
          <p:nvPr>
            <p:ph type="pic" sz="quarter" idx="16" hasCustomPrompt="1"/>
          </p:nvPr>
        </p:nvSpPr>
        <p:spPr>
          <a:xfrm>
            <a:off x="1606675" y="4012103"/>
            <a:ext cx="1895548" cy="1895383"/>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32" name="円/楕円 31"/>
          <p:cNvSpPr/>
          <p:nvPr userDrawn="1"/>
        </p:nvSpPr>
        <p:spPr>
          <a:xfrm>
            <a:off x="602682" y="3544278"/>
            <a:ext cx="57611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3" name="円/楕円 32"/>
          <p:cNvSpPr/>
          <p:nvPr userDrawn="1"/>
        </p:nvSpPr>
        <p:spPr>
          <a:xfrm>
            <a:off x="1376435" y="3771059"/>
            <a:ext cx="288057" cy="28803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34" name="円/楕円 33"/>
          <p:cNvSpPr/>
          <p:nvPr userDrawn="1"/>
        </p:nvSpPr>
        <p:spPr>
          <a:xfrm>
            <a:off x="4245655" y="5237278"/>
            <a:ext cx="324692" cy="32466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21" name="アーチ 20"/>
          <p:cNvSpPr/>
          <p:nvPr userDrawn="1"/>
        </p:nvSpPr>
        <p:spPr>
          <a:xfrm rot="3600000">
            <a:off x="6109413" y="1613571"/>
            <a:ext cx="994797" cy="994883"/>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2" name="アーチ 21"/>
          <p:cNvSpPr/>
          <p:nvPr userDrawn="1"/>
        </p:nvSpPr>
        <p:spPr>
          <a:xfrm rot="6618510">
            <a:off x="6187138" y="1691303"/>
            <a:ext cx="839345" cy="8394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3" name="テキスト プレースホルダー 6"/>
          <p:cNvSpPr>
            <a:spLocks noGrp="1"/>
          </p:cNvSpPr>
          <p:nvPr>
            <p:ph type="body" sz="quarter" idx="17" hasCustomPrompt="1"/>
          </p:nvPr>
        </p:nvSpPr>
        <p:spPr>
          <a:xfrm>
            <a:off x="6681005" y="1770594"/>
            <a:ext cx="4746654" cy="526901"/>
          </a:xfrm>
        </p:spPr>
        <p:txBody>
          <a:bodyPr anchor="b">
            <a:noAutofit/>
          </a:bodyPr>
          <a:lstStyle>
            <a:lvl1pPr algn="l">
              <a:defRPr sz="24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18" hasCustomPrompt="1"/>
          </p:nvPr>
        </p:nvSpPr>
        <p:spPr>
          <a:xfrm>
            <a:off x="7138389" y="2241379"/>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6" name="アーチ 35"/>
          <p:cNvSpPr/>
          <p:nvPr userDrawn="1"/>
        </p:nvSpPr>
        <p:spPr>
          <a:xfrm rot="3600000">
            <a:off x="6109413" y="3890264"/>
            <a:ext cx="994797" cy="994883"/>
          </a:xfrm>
          <a:prstGeom prst="blockArc">
            <a:avLst>
              <a:gd name="adj1" fmla="val 18941412"/>
              <a:gd name="adj2" fmla="val 11732646"/>
              <a:gd name="adj3" fmla="val 4340"/>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7" name="アーチ 36"/>
          <p:cNvSpPr/>
          <p:nvPr userDrawn="1"/>
        </p:nvSpPr>
        <p:spPr>
          <a:xfrm rot="6618510">
            <a:off x="6187138" y="3967996"/>
            <a:ext cx="839345" cy="839418"/>
          </a:xfrm>
          <a:prstGeom prst="blockArc">
            <a:avLst>
              <a:gd name="adj1" fmla="val 19452122"/>
              <a:gd name="adj2" fmla="val 11742259"/>
              <a:gd name="adj3" fmla="val 4894"/>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8" name="テキスト プレースホルダー 6"/>
          <p:cNvSpPr>
            <a:spLocks noGrp="1"/>
          </p:cNvSpPr>
          <p:nvPr>
            <p:ph type="body" sz="quarter" idx="19" hasCustomPrompt="1"/>
          </p:nvPr>
        </p:nvSpPr>
        <p:spPr>
          <a:xfrm>
            <a:off x="6681005" y="4047287"/>
            <a:ext cx="4746654" cy="526901"/>
          </a:xfrm>
        </p:spPr>
        <p:txBody>
          <a:bodyPr anchor="b">
            <a:noAutofit/>
          </a:bodyPr>
          <a:lstStyle>
            <a:lvl1pPr algn="l">
              <a:defRPr sz="24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20" hasCustomPrompt="1"/>
          </p:nvPr>
        </p:nvSpPr>
        <p:spPr>
          <a:xfrm>
            <a:off x="7138389" y="4518071"/>
            <a:ext cx="4289271" cy="1481167"/>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30380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ppt_w</p:attrName>
                                        </p:attrNameLst>
                                      </p:cBhvr>
                                      <p:tavLst>
                                        <p:tav tm="0" fmla="#ppt_w*sin(2.5*pi*$)">
                                          <p:val>
                                            <p:fltVal val="0"/>
                                          </p:val>
                                        </p:tav>
                                        <p:tav tm="100000">
                                          <p:val>
                                            <p:fltVal val="1"/>
                                          </p:val>
                                        </p:tav>
                                      </p:tavLst>
                                    </p:anim>
                                    <p:anim calcmode="lin" valueType="num">
                                      <p:cBhvr>
                                        <p:cTn id="21" dur="1000" fill="hold"/>
                                        <p:tgtEl>
                                          <p:spTgt spid="11"/>
                                        </p:tgtEl>
                                        <p:attrNameLst>
                                          <p:attrName>ppt_h</p:attrName>
                                        </p:attrNameLst>
                                      </p:cBhvr>
                                      <p:tavLst>
                                        <p:tav tm="0">
                                          <p:val>
                                            <p:strVal val="#ppt_h"/>
                                          </p:val>
                                        </p:tav>
                                        <p:tav tm="100000">
                                          <p:val>
                                            <p:strVal val="#ppt_h"/>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ppt_x"/>
                                          </p:val>
                                        </p:tav>
                                        <p:tav tm="100000">
                                          <p:val>
                                            <p:strVal val="#ppt_x"/>
                                          </p:val>
                                        </p:tav>
                                      </p:tavLst>
                                    </p:anim>
                                    <p:anim calcmode="lin" valueType="num">
                                      <p:cBhvr additive="base">
                                        <p:cTn id="25" dur="1000" fill="hold"/>
                                        <p:tgtEl>
                                          <p:spTgt spid="5"/>
                                        </p:tgtEl>
                                        <p:attrNameLst>
                                          <p:attrName>ppt_y</p:attrName>
                                        </p:attrNameLst>
                                      </p:cBhvr>
                                      <p:tavLst>
                                        <p:tav tm="0">
                                          <p:val>
                                            <p:strVal val="0-#ppt_h/2"/>
                                          </p:val>
                                        </p:tav>
                                        <p:tav tm="100000">
                                          <p:val>
                                            <p:strVal val="#ppt_y"/>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ppt_w</p:attrName>
                                        </p:attrNameLst>
                                      </p:cBhvr>
                                      <p:tavLst>
                                        <p:tav tm="0" fmla="#ppt_w*sin(2.5*pi*$)">
                                          <p:val>
                                            <p:fltVal val="0"/>
                                          </p:val>
                                        </p:tav>
                                        <p:tav tm="100000">
                                          <p:val>
                                            <p:fltVal val="1"/>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ppt_x"/>
                                          </p:val>
                                        </p:tav>
                                        <p:tav tm="100000">
                                          <p:val>
                                            <p:strVal val="#ppt_x"/>
                                          </p:val>
                                        </p:tav>
                                      </p:tavLst>
                                    </p:anim>
                                    <p:anim calcmode="lin" valueType="num">
                                      <p:cBhvr additive="base">
                                        <p:cTn id="34" dur="1000" fill="hold"/>
                                        <p:tgtEl>
                                          <p:spTgt spid="14"/>
                                        </p:tgtEl>
                                        <p:attrNameLst>
                                          <p:attrName>ppt_y</p:attrName>
                                        </p:attrNameLst>
                                      </p:cBhvr>
                                      <p:tavLst>
                                        <p:tav tm="0">
                                          <p:val>
                                            <p:strVal val="0-#ppt_h/2"/>
                                          </p:val>
                                        </p:tav>
                                        <p:tav tm="100000">
                                          <p:val>
                                            <p:strVal val="#ppt_y"/>
                                          </p:val>
                                        </p:tav>
                                      </p:tavLst>
                                    </p:anim>
                                  </p:childTnLst>
                                </p:cTn>
                              </p:par>
                              <p:par>
                                <p:cTn id="35" presetID="45" presetClass="entr" presetSubtype="0" fill="hold" grpId="1" nodeType="withEffect">
                                  <p:stCondLst>
                                    <p:cond delay="25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ppt_w</p:attrName>
                                        </p:attrNameLst>
                                      </p:cBhvr>
                                      <p:tavLst>
                                        <p:tav tm="0" fmla="#ppt_w*sin(2.5*pi*$)">
                                          <p:val>
                                            <p:fltVal val="0"/>
                                          </p:val>
                                        </p:tav>
                                        <p:tav tm="100000">
                                          <p:val>
                                            <p:fltVal val="1"/>
                                          </p:val>
                                        </p:tav>
                                      </p:tavLst>
                                    </p:anim>
                                    <p:anim calcmode="lin" valueType="num">
                                      <p:cBhvr>
                                        <p:cTn id="39" dur="1000" fill="hold"/>
                                        <p:tgtEl>
                                          <p:spTgt spid="14"/>
                                        </p:tgtEl>
                                        <p:attrNameLst>
                                          <p:attrName>ppt_h</p:attrName>
                                        </p:attrNameLst>
                                      </p:cBhvr>
                                      <p:tavLst>
                                        <p:tav tm="0">
                                          <p:val>
                                            <p:strVal val="#ppt_h"/>
                                          </p:val>
                                        </p:tav>
                                        <p:tav tm="100000">
                                          <p:val>
                                            <p:strVal val="#ppt_h"/>
                                          </p:val>
                                        </p:tav>
                                      </p:tavLst>
                                    </p:anim>
                                  </p:childTnLst>
                                </p:cTn>
                              </p:par>
                              <p:par>
                                <p:cTn id="40" presetID="2" presetClass="entr" presetSubtype="1" decel="100000" fill="hold" grpId="0" nodeType="withEffect">
                                  <p:stCondLst>
                                    <p:cond delay="25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1000" fill="hold"/>
                                        <p:tgtEl>
                                          <p:spTgt spid="40"/>
                                        </p:tgtEl>
                                        <p:attrNameLst>
                                          <p:attrName>ppt_x</p:attrName>
                                        </p:attrNameLst>
                                      </p:cBhvr>
                                      <p:tavLst>
                                        <p:tav tm="0">
                                          <p:val>
                                            <p:strVal val="#ppt_x"/>
                                          </p:val>
                                        </p:tav>
                                        <p:tav tm="100000">
                                          <p:val>
                                            <p:strVal val="#ppt_x"/>
                                          </p:val>
                                        </p:tav>
                                      </p:tavLst>
                                    </p:anim>
                                    <p:anim calcmode="lin" valueType="num">
                                      <p:cBhvr additive="base">
                                        <p:cTn id="43" dur="1000" fill="hold"/>
                                        <p:tgtEl>
                                          <p:spTgt spid="40"/>
                                        </p:tgtEl>
                                        <p:attrNameLst>
                                          <p:attrName>ppt_y</p:attrName>
                                        </p:attrNameLst>
                                      </p:cBhvr>
                                      <p:tavLst>
                                        <p:tav tm="0">
                                          <p:val>
                                            <p:strVal val="0-#ppt_h/2"/>
                                          </p:val>
                                        </p:tav>
                                        <p:tav tm="100000">
                                          <p:val>
                                            <p:strVal val="#ppt_y"/>
                                          </p:val>
                                        </p:tav>
                                      </p:tavLst>
                                    </p:anim>
                                  </p:childTnLst>
                                </p:cTn>
                              </p:par>
                              <p:par>
                                <p:cTn id="44" presetID="45" presetClass="entr" presetSubtype="0" fill="hold" grpId="1" nodeType="withEffect">
                                  <p:stCondLst>
                                    <p:cond delay="25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1000"/>
                                        <p:tgtEl>
                                          <p:spTgt spid="40"/>
                                        </p:tgtEl>
                                      </p:cBhvr>
                                    </p:animEffect>
                                    <p:anim calcmode="lin" valueType="num">
                                      <p:cBhvr>
                                        <p:cTn id="47" dur="1000" fill="hold"/>
                                        <p:tgtEl>
                                          <p:spTgt spid="40"/>
                                        </p:tgtEl>
                                        <p:attrNameLst>
                                          <p:attrName>ppt_w</p:attrName>
                                        </p:attrNameLst>
                                      </p:cBhvr>
                                      <p:tavLst>
                                        <p:tav tm="0" fmla="#ppt_w*sin(2.5*pi*$)">
                                          <p:val>
                                            <p:fltVal val="0"/>
                                          </p:val>
                                        </p:tav>
                                        <p:tav tm="100000">
                                          <p:val>
                                            <p:fltVal val="1"/>
                                          </p:val>
                                        </p:tav>
                                      </p:tavLst>
                                    </p:anim>
                                    <p:anim calcmode="lin" valueType="num">
                                      <p:cBhvr>
                                        <p:cTn id="48" dur="1000" fill="hold"/>
                                        <p:tgtEl>
                                          <p:spTgt spid="40"/>
                                        </p:tgtEl>
                                        <p:attrNameLst>
                                          <p:attrName>ppt_h</p:attrName>
                                        </p:attrNameLst>
                                      </p:cBhvr>
                                      <p:tavLst>
                                        <p:tav tm="0">
                                          <p:val>
                                            <p:strVal val="#ppt_h"/>
                                          </p:val>
                                        </p:tav>
                                        <p:tav tm="100000">
                                          <p:val>
                                            <p:strVal val="#ppt_h"/>
                                          </p:val>
                                        </p:tav>
                                      </p:tavLst>
                                    </p:anim>
                                  </p:childTnLst>
                                </p:cTn>
                              </p:par>
                              <p:par>
                                <p:cTn id="49" presetID="2" presetClass="entr" presetSubtype="1" decel="100000" fill="hold" grpId="0" nodeType="withEffect">
                                  <p:stCondLst>
                                    <p:cond delay="50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1000" fill="hold"/>
                                        <p:tgtEl>
                                          <p:spTgt spid="17"/>
                                        </p:tgtEl>
                                        <p:attrNameLst>
                                          <p:attrName>ppt_x</p:attrName>
                                        </p:attrNameLst>
                                      </p:cBhvr>
                                      <p:tavLst>
                                        <p:tav tm="0">
                                          <p:val>
                                            <p:strVal val="#ppt_x"/>
                                          </p:val>
                                        </p:tav>
                                        <p:tav tm="100000">
                                          <p:val>
                                            <p:strVal val="#ppt_x"/>
                                          </p:val>
                                        </p:tav>
                                      </p:tavLst>
                                    </p:anim>
                                    <p:anim calcmode="lin" valueType="num">
                                      <p:cBhvr additive="base">
                                        <p:cTn id="52" dur="1000" fill="hold"/>
                                        <p:tgtEl>
                                          <p:spTgt spid="17"/>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50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ppt_w</p:attrName>
                                        </p:attrNameLst>
                                      </p:cBhvr>
                                      <p:tavLst>
                                        <p:tav tm="0" fmla="#ppt_w*sin(2.5*pi*$)">
                                          <p:val>
                                            <p:fltVal val="0"/>
                                          </p:val>
                                        </p:tav>
                                        <p:tav tm="100000">
                                          <p:val>
                                            <p:fltVal val="1"/>
                                          </p:val>
                                        </p:tav>
                                      </p:tavLst>
                                    </p:anim>
                                    <p:anim calcmode="lin" valueType="num">
                                      <p:cBhvr>
                                        <p:cTn id="57" dur="1000" fill="hold"/>
                                        <p:tgtEl>
                                          <p:spTgt spid="17"/>
                                        </p:tgtEl>
                                        <p:attrNameLst>
                                          <p:attrName>ppt_h</p:attrName>
                                        </p:attrNameLst>
                                      </p:cBhvr>
                                      <p:tavLst>
                                        <p:tav tm="0">
                                          <p:val>
                                            <p:strVal val="#ppt_h"/>
                                          </p:val>
                                        </p:tav>
                                        <p:tav tm="100000">
                                          <p:val>
                                            <p:strVal val="#ppt_h"/>
                                          </p:val>
                                        </p:tav>
                                      </p:tavLst>
                                    </p:anim>
                                  </p:childTnLst>
                                </p:cTn>
                              </p:par>
                              <p:par>
                                <p:cTn id="58" presetID="2" presetClass="entr" presetSubtype="1" decel="100000" fill="hold" grpId="0" nodeType="withEffect">
                                  <p:stCondLst>
                                    <p:cond delay="500"/>
                                  </p:stCondLst>
                                  <p:childTnLst>
                                    <p:set>
                                      <p:cBhvr>
                                        <p:cTn id="59" dur="1" fill="hold">
                                          <p:stCondLst>
                                            <p:cond delay="0"/>
                                          </p:stCondLst>
                                        </p:cTn>
                                        <p:tgtEl>
                                          <p:spTgt spid="41"/>
                                        </p:tgtEl>
                                        <p:attrNameLst>
                                          <p:attrName>style.visibility</p:attrName>
                                        </p:attrNameLst>
                                      </p:cBhvr>
                                      <p:to>
                                        <p:strVal val="visible"/>
                                      </p:to>
                                    </p:set>
                                    <p:anim calcmode="lin" valueType="num">
                                      <p:cBhvr additive="base">
                                        <p:cTn id="60" dur="1000" fill="hold"/>
                                        <p:tgtEl>
                                          <p:spTgt spid="41"/>
                                        </p:tgtEl>
                                        <p:attrNameLst>
                                          <p:attrName>ppt_x</p:attrName>
                                        </p:attrNameLst>
                                      </p:cBhvr>
                                      <p:tavLst>
                                        <p:tav tm="0">
                                          <p:val>
                                            <p:strVal val="#ppt_x"/>
                                          </p:val>
                                        </p:tav>
                                        <p:tav tm="100000">
                                          <p:val>
                                            <p:strVal val="#ppt_x"/>
                                          </p:val>
                                        </p:tav>
                                      </p:tavLst>
                                    </p:anim>
                                    <p:anim calcmode="lin" valueType="num">
                                      <p:cBhvr additive="base">
                                        <p:cTn id="61" dur="1000" fill="hold"/>
                                        <p:tgtEl>
                                          <p:spTgt spid="41"/>
                                        </p:tgtEl>
                                        <p:attrNameLst>
                                          <p:attrName>ppt_y</p:attrName>
                                        </p:attrNameLst>
                                      </p:cBhvr>
                                      <p:tavLst>
                                        <p:tav tm="0">
                                          <p:val>
                                            <p:strVal val="0-#ppt_h/2"/>
                                          </p:val>
                                        </p:tav>
                                        <p:tav tm="100000">
                                          <p:val>
                                            <p:strVal val="#ppt_y"/>
                                          </p:val>
                                        </p:tav>
                                      </p:tavLst>
                                    </p:anim>
                                  </p:childTnLst>
                                </p:cTn>
                              </p:par>
                              <p:par>
                                <p:cTn id="62" presetID="45" presetClass="entr" presetSubtype="0" fill="hold" grpId="1" nodeType="withEffect">
                                  <p:stCondLst>
                                    <p:cond delay="5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1000"/>
                                        <p:tgtEl>
                                          <p:spTgt spid="41"/>
                                        </p:tgtEl>
                                      </p:cBhvr>
                                    </p:animEffect>
                                    <p:anim calcmode="lin" valueType="num">
                                      <p:cBhvr>
                                        <p:cTn id="65" dur="1000" fill="hold"/>
                                        <p:tgtEl>
                                          <p:spTgt spid="41"/>
                                        </p:tgtEl>
                                        <p:attrNameLst>
                                          <p:attrName>ppt_w</p:attrName>
                                        </p:attrNameLst>
                                      </p:cBhvr>
                                      <p:tavLst>
                                        <p:tav tm="0" fmla="#ppt_w*sin(2.5*pi*$)">
                                          <p:val>
                                            <p:fltVal val="0"/>
                                          </p:val>
                                        </p:tav>
                                        <p:tav tm="100000">
                                          <p:val>
                                            <p:fltVal val="1"/>
                                          </p:val>
                                        </p:tav>
                                      </p:tavLst>
                                    </p:anim>
                                    <p:anim calcmode="lin" valueType="num">
                                      <p:cBhvr>
                                        <p:cTn id="66" dur="1000" fill="hold"/>
                                        <p:tgtEl>
                                          <p:spTgt spid="41"/>
                                        </p:tgtEl>
                                        <p:attrNameLst>
                                          <p:attrName>ppt_h</p:attrName>
                                        </p:attrNameLst>
                                      </p:cBhvr>
                                      <p:tavLst>
                                        <p:tav tm="0">
                                          <p:val>
                                            <p:strVal val="#ppt_h"/>
                                          </p:val>
                                        </p:tav>
                                        <p:tav tm="100000">
                                          <p:val>
                                            <p:strVal val="#ppt_h"/>
                                          </p:val>
                                        </p:tav>
                                      </p:tavLst>
                                    </p:anim>
                                  </p:childTnLst>
                                </p:cTn>
                              </p:par>
                              <p:par>
                                <p:cTn id="67" presetID="53" presetClass="entr" presetSubtype="16"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p:cTn id="69" dur="400" fill="hold"/>
                                        <p:tgtEl>
                                          <p:spTgt spid="32"/>
                                        </p:tgtEl>
                                        <p:attrNameLst>
                                          <p:attrName>ppt_w</p:attrName>
                                        </p:attrNameLst>
                                      </p:cBhvr>
                                      <p:tavLst>
                                        <p:tav tm="0">
                                          <p:val>
                                            <p:fltVal val="0"/>
                                          </p:val>
                                        </p:tav>
                                        <p:tav tm="100000">
                                          <p:val>
                                            <p:strVal val="#ppt_w"/>
                                          </p:val>
                                        </p:tav>
                                      </p:tavLst>
                                    </p:anim>
                                    <p:anim calcmode="lin" valueType="num">
                                      <p:cBhvr>
                                        <p:cTn id="70" dur="400" fill="hold"/>
                                        <p:tgtEl>
                                          <p:spTgt spid="32"/>
                                        </p:tgtEl>
                                        <p:attrNameLst>
                                          <p:attrName>ppt_h</p:attrName>
                                        </p:attrNameLst>
                                      </p:cBhvr>
                                      <p:tavLst>
                                        <p:tav tm="0">
                                          <p:val>
                                            <p:fltVal val="0"/>
                                          </p:val>
                                        </p:tav>
                                        <p:tav tm="100000">
                                          <p:val>
                                            <p:strVal val="#ppt_h"/>
                                          </p:val>
                                        </p:tav>
                                      </p:tavLst>
                                    </p:anim>
                                    <p:animEffect transition="in" filter="fade">
                                      <p:cBhvr>
                                        <p:cTn id="71" dur="400"/>
                                        <p:tgtEl>
                                          <p:spTgt spid="32"/>
                                        </p:tgtEl>
                                      </p:cBhvr>
                                    </p:animEffect>
                                  </p:childTnLst>
                                </p:cTn>
                              </p:par>
                              <p:par>
                                <p:cTn id="72" presetID="2" presetClass="entr" presetSubtype="12" decel="100000" fill="hold" grpId="1"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500" fill="hold"/>
                                        <p:tgtEl>
                                          <p:spTgt spid="32"/>
                                        </p:tgtEl>
                                        <p:attrNameLst>
                                          <p:attrName>ppt_x</p:attrName>
                                        </p:attrNameLst>
                                      </p:cBhvr>
                                      <p:tavLst>
                                        <p:tav tm="0">
                                          <p:val>
                                            <p:strVal val="0-#ppt_w/2"/>
                                          </p:val>
                                        </p:tav>
                                        <p:tav tm="100000">
                                          <p:val>
                                            <p:strVal val="#ppt_x"/>
                                          </p:val>
                                        </p:tav>
                                      </p:tavLst>
                                    </p:anim>
                                    <p:anim calcmode="lin" valueType="num">
                                      <p:cBhvr additive="base">
                                        <p:cTn id="75" dur="500" fill="hold"/>
                                        <p:tgtEl>
                                          <p:spTgt spid="32"/>
                                        </p:tgtEl>
                                        <p:attrNameLst>
                                          <p:attrName>ppt_y</p:attrName>
                                        </p:attrNameLst>
                                      </p:cBhvr>
                                      <p:tavLst>
                                        <p:tav tm="0">
                                          <p:val>
                                            <p:strVal val="1+#ppt_h/2"/>
                                          </p:val>
                                        </p:tav>
                                        <p:tav tm="100000">
                                          <p:val>
                                            <p:strVal val="#ppt_y"/>
                                          </p:val>
                                        </p:tav>
                                      </p:tavLst>
                                    </p:anim>
                                  </p:childTnLst>
                                </p:cTn>
                              </p:par>
                              <p:par>
                                <p:cTn id="76" presetID="53" presetClass="entr" presetSubtype="16" fill="hold" grpId="0" nodeType="withEffect">
                                  <p:stCondLst>
                                    <p:cond delay="100"/>
                                  </p:stCondLst>
                                  <p:childTnLst>
                                    <p:set>
                                      <p:cBhvr>
                                        <p:cTn id="77" dur="1" fill="hold">
                                          <p:stCondLst>
                                            <p:cond delay="0"/>
                                          </p:stCondLst>
                                        </p:cTn>
                                        <p:tgtEl>
                                          <p:spTgt spid="31"/>
                                        </p:tgtEl>
                                        <p:attrNameLst>
                                          <p:attrName>style.visibility</p:attrName>
                                        </p:attrNameLst>
                                      </p:cBhvr>
                                      <p:to>
                                        <p:strVal val="visible"/>
                                      </p:to>
                                    </p:set>
                                    <p:anim calcmode="lin" valueType="num">
                                      <p:cBhvr>
                                        <p:cTn id="78" dur="400" fill="hold"/>
                                        <p:tgtEl>
                                          <p:spTgt spid="31"/>
                                        </p:tgtEl>
                                        <p:attrNameLst>
                                          <p:attrName>ppt_w</p:attrName>
                                        </p:attrNameLst>
                                      </p:cBhvr>
                                      <p:tavLst>
                                        <p:tav tm="0">
                                          <p:val>
                                            <p:fltVal val="0"/>
                                          </p:val>
                                        </p:tav>
                                        <p:tav tm="100000">
                                          <p:val>
                                            <p:strVal val="#ppt_w"/>
                                          </p:val>
                                        </p:tav>
                                      </p:tavLst>
                                    </p:anim>
                                    <p:anim calcmode="lin" valueType="num">
                                      <p:cBhvr>
                                        <p:cTn id="79" dur="400" fill="hold"/>
                                        <p:tgtEl>
                                          <p:spTgt spid="31"/>
                                        </p:tgtEl>
                                        <p:attrNameLst>
                                          <p:attrName>ppt_h</p:attrName>
                                        </p:attrNameLst>
                                      </p:cBhvr>
                                      <p:tavLst>
                                        <p:tav tm="0">
                                          <p:val>
                                            <p:fltVal val="0"/>
                                          </p:val>
                                        </p:tav>
                                        <p:tav tm="100000">
                                          <p:val>
                                            <p:strVal val="#ppt_h"/>
                                          </p:val>
                                        </p:tav>
                                      </p:tavLst>
                                    </p:anim>
                                    <p:animEffect transition="in" filter="fade">
                                      <p:cBhvr>
                                        <p:cTn id="80" dur="400"/>
                                        <p:tgtEl>
                                          <p:spTgt spid="31"/>
                                        </p:tgtEl>
                                      </p:cBhvr>
                                    </p:animEffect>
                                  </p:childTnLst>
                                </p:cTn>
                              </p:par>
                              <p:par>
                                <p:cTn id="81" presetID="2" presetClass="entr" presetSubtype="12" decel="100000" fill="hold" grpId="1" nodeType="withEffect">
                                  <p:stCondLst>
                                    <p:cond delay="100"/>
                                  </p:stCondLst>
                                  <p:childTnLst>
                                    <p:set>
                                      <p:cBhvr>
                                        <p:cTn id="82" dur="1" fill="hold">
                                          <p:stCondLst>
                                            <p:cond delay="0"/>
                                          </p:stCondLst>
                                        </p:cTn>
                                        <p:tgtEl>
                                          <p:spTgt spid="31"/>
                                        </p:tgtEl>
                                        <p:attrNameLst>
                                          <p:attrName>style.visibility</p:attrName>
                                        </p:attrNameLst>
                                      </p:cBhvr>
                                      <p:to>
                                        <p:strVal val="visible"/>
                                      </p:to>
                                    </p:set>
                                    <p:anim calcmode="lin" valueType="num">
                                      <p:cBhvr additive="base">
                                        <p:cTn id="83" dur="500" fill="hold"/>
                                        <p:tgtEl>
                                          <p:spTgt spid="31"/>
                                        </p:tgtEl>
                                        <p:attrNameLst>
                                          <p:attrName>ppt_x</p:attrName>
                                        </p:attrNameLst>
                                      </p:cBhvr>
                                      <p:tavLst>
                                        <p:tav tm="0">
                                          <p:val>
                                            <p:strVal val="0-#ppt_w/2"/>
                                          </p:val>
                                        </p:tav>
                                        <p:tav tm="100000">
                                          <p:val>
                                            <p:strVal val="#ppt_x"/>
                                          </p:val>
                                        </p:tav>
                                      </p:tavLst>
                                    </p:anim>
                                    <p:anim calcmode="lin" valueType="num">
                                      <p:cBhvr additive="base">
                                        <p:cTn id="84" dur="500" fill="hold"/>
                                        <p:tgtEl>
                                          <p:spTgt spid="31"/>
                                        </p:tgtEl>
                                        <p:attrNameLst>
                                          <p:attrName>ppt_y</p:attrName>
                                        </p:attrNameLst>
                                      </p:cBhvr>
                                      <p:tavLst>
                                        <p:tav tm="0">
                                          <p:val>
                                            <p:strVal val="1+#ppt_h/2"/>
                                          </p:val>
                                        </p:tav>
                                        <p:tav tm="100000">
                                          <p:val>
                                            <p:strVal val="#ppt_y"/>
                                          </p:val>
                                        </p:tav>
                                      </p:tavLst>
                                    </p:anim>
                                  </p:childTnLst>
                                </p:cTn>
                              </p:par>
                              <p:par>
                                <p:cTn id="85" presetID="53" presetClass="entr" presetSubtype="16" fill="hold" grpId="0" nodeType="withEffect">
                                  <p:stCondLst>
                                    <p:cond delay="200"/>
                                  </p:stCondLst>
                                  <p:childTnLst>
                                    <p:set>
                                      <p:cBhvr>
                                        <p:cTn id="86" dur="1" fill="hold">
                                          <p:stCondLst>
                                            <p:cond delay="0"/>
                                          </p:stCondLst>
                                        </p:cTn>
                                        <p:tgtEl>
                                          <p:spTgt spid="33"/>
                                        </p:tgtEl>
                                        <p:attrNameLst>
                                          <p:attrName>style.visibility</p:attrName>
                                        </p:attrNameLst>
                                      </p:cBhvr>
                                      <p:to>
                                        <p:strVal val="visible"/>
                                      </p:to>
                                    </p:set>
                                    <p:anim calcmode="lin" valueType="num">
                                      <p:cBhvr>
                                        <p:cTn id="87" dur="400" fill="hold"/>
                                        <p:tgtEl>
                                          <p:spTgt spid="33"/>
                                        </p:tgtEl>
                                        <p:attrNameLst>
                                          <p:attrName>ppt_w</p:attrName>
                                        </p:attrNameLst>
                                      </p:cBhvr>
                                      <p:tavLst>
                                        <p:tav tm="0">
                                          <p:val>
                                            <p:fltVal val="0"/>
                                          </p:val>
                                        </p:tav>
                                        <p:tav tm="100000">
                                          <p:val>
                                            <p:strVal val="#ppt_w"/>
                                          </p:val>
                                        </p:tav>
                                      </p:tavLst>
                                    </p:anim>
                                    <p:anim calcmode="lin" valueType="num">
                                      <p:cBhvr>
                                        <p:cTn id="88" dur="400" fill="hold"/>
                                        <p:tgtEl>
                                          <p:spTgt spid="33"/>
                                        </p:tgtEl>
                                        <p:attrNameLst>
                                          <p:attrName>ppt_h</p:attrName>
                                        </p:attrNameLst>
                                      </p:cBhvr>
                                      <p:tavLst>
                                        <p:tav tm="0">
                                          <p:val>
                                            <p:fltVal val="0"/>
                                          </p:val>
                                        </p:tav>
                                        <p:tav tm="100000">
                                          <p:val>
                                            <p:strVal val="#ppt_h"/>
                                          </p:val>
                                        </p:tav>
                                      </p:tavLst>
                                    </p:anim>
                                    <p:animEffect transition="in" filter="fade">
                                      <p:cBhvr>
                                        <p:cTn id="89" dur="400"/>
                                        <p:tgtEl>
                                          <p:spTgt spid="33"/>
                                        </p:tgtEl>
                                      </p:cBhvr>
                                    </p:animEffect>
                                  </p:childTnLst>
                                </p:cTn>
                              </p:par>
                              <p:par>
                                <p:cTn id="90" presetID="2" presetClass="entr" presetSubtype="12" decel="100000" fill="hold" grpId="1" nodeType="withEffect">
                                  <p:stCondLst>
                                    <p:cond delay="200"/>
                                  </p:stCondLst>
                                  <p:childTnLst>
                                    <p:set>
                                      <p:cBhvr>
                                        <p:cTn id="91" dur="1" fill="hold">
                                          <p:stCondLst>
                                            <p:cond delay="0"/>
                                          </p:stCondLst>
                                        </p:cTn>
                                        <p:tgtEl>
                                          <p:spTgt spid="33"/>
                                        </p:tgtEl>
                                        <p:attrNameLst>
                                          <p:attrName>style.visibility</p:attrName>
                                        </p:attrNameLst>
                                      </p:cBhvr>
                                      <p:to>
                                        <p:strVal val="visible"/>
                                      </p:to>
                                    </p:set>
                                    <p:anim calcmode="lin" valueType="num">
                                      <p:cBhvr additive="base">
                                        <p:cTn id="92" dur="500" fill="hold"/>
                                        <p:tgtEl>
                                          <p:spTgt spid="33"/>
                                        </p:tgtEl>
                                        <p:attrNameLst>
                                          <p:attrName>ppt_x</p:attrName>
                                        </p:attrNameLst>
                                      </p:cBhvr>
                                      <p:tavLst>
                                        <p:tav tm="0">
                                          <p:val>
                                            <p:strVal val="0-#ppt_w/2"/>
                                          </p:val>
                                        </p:tav>
                                        <p:tav tm="100000">
                                          <p:val>
                                            <p:strVal val="#ppt_x"/>
                                          </p:val>
                                        </p:tav>
                                      </p:tavLst>
                                    </p:anim>
                                    <p:anim calcmode="lin" valueType="num">
                                      <p:cBhvr additive="base">
                                        <p:cTn id="93" dur="500" fill="hold"/>
                                        <p:tgtEl>
                                          <p:spTgt spid="33"/>
                                        </p:tgtEl>
                                        <p:attrNameLst>
                                          <p:attrName>ppt_y</p:attrName>
                                        </p:attrNameLst>
                                      </p:cBhvr>
                                      <p:tavLst>
                                        <p:tav tm="0">
                                          <p:val>
                                            <p:strVal val="1+#ppt_h/2"/>
                                          </p:val>
                                        </p:tav>
                                        <p:tav tm="100000">
                                          <p:val>
                                            <p:strVal val="#ppt_y"/>
                                          </p:val>
                                        </p:tav>
                                      </p:tavLst>
                                    </p:anim>
                                  </p:childTnLst>
                                </p:cTn>
                              </p:par>
                              <p:par>
                                <p:cTn id="94" presetID="53" presetClass="entr" presetSubtype="16" fill="hold" grpId="0" nodeType="withEffect">
                                  <p:stCondLst>
                                    <p:cond delay="300"/>
                                  </p:stCondLst>
                                  <p:childTnLst>
                                    <p:set>
                                      <p:cBhvr>
                                        <p:cTn id="95" dur="1" fill="hold">
                                          <p:stCondLst>
                                            <p:cond delay="0"/>
                                          </p:stCondLst>
                                        </p:cTn>
                                        <p:tgtEl>
                                          <p:spTgt spid="34"/>
                                        </p:tgtEl>
                                        <p:attrNameLst>
                                          <p:attrName>style.visibility</p:attrName>
                                        </p:attrNameLst>
                                      </p:cBhvr>
                                      <p:to>
                                        <p:strVal val="visible"/>
                                      </p:to>
                                    </p:set>
                                    <p:anim calcmode="lin" valueType="num">
                                      <p:cBhvr>
                                        <p:cTn id="96" dur="400" fill="hold"/>
                                        <p:tgtEl>
                                          <p:spTgt spid="34"/>
                                        </p:tgtEl>
                                        <p:attrNameLst>
                                          <p:attrName>ppt_w</p:attrName>
                                        </p:attrNameLst>
                                      </p:cBhvr>
                                      <p:tavLst>
                                        <p:tav tm="0">
                                          <p:val>
                                            <p:fltVal val="0"/>
                                          </p:val>
                                        </p:tav>
                                        <p:tav tm="100000">
                                          <p:val>
                                            <p:strVal val="#ppt_w"/>
                                          </p:val>
                                        </p:tav>
                                      </p:tavLst>
                                    </p:anim>
                                    <p:anim calcmode="lin" valueType="num">
                                      <p:cBhvr>
                                        <p:cTn id="97" dur="400" fill="hold"/>
                                        <p:tgtEl>
                                          <p:spTgt spid="34"/>
                                        </p:tgtEl>
                                        <p:attrNameLst>
                                          <p:attrName>ppt_h</p:attrName>
                                        </p:attrNameLst>
                                      </p:cBhvr>
                                      <p:tavLst>
                                        <p:tav tm="0">
                                          <p:val>
                                            <p:fltVal val="0"/>
                                          </p:val>
                                        </p:tav>
                                        <p:tav tm="100000">
                                          <p:val>
                                            <p:strVal val="#ppt_h"/>
                                          </p:val>
                                        </p:tav>
                                      </p:tavLst>
                                    </p:anim>
                                    <p:animEffect transition="in" filter="fade">
                                      <p:cBhvr>
                                        <p:cTn id="98" dur="400"/>
                                        <p:tgtEl>
                                          <p:spTgt spid="34"/>
                                        </p:tgtEl>
                                      </p:cBhvr>
                                    </p:animEffect>
                                  </p:childTnLst>
                                </p:cTn>
                              </p:par>
                              <p:par>
                                <p:cTn id="99" presetID="2" presetClass="entr" presetSubtype="12" decel="100000" fill="hold" grpId="1" nodeType="withEffect">
                                  <p:stCondLst>
                                    <p:cond delay="30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500" fill="hold"/>
                                        <p:tgtEl>
                                          <p:spTgt spid="34"/>
                                        </p:tgtEl>
                                        <p:attrNameLst>
                                          <p:attrName>ppt_x</p:attrName>
                                        </p:attrNameLst>
                                      </p:cBhvr>
                                      <p:tavLst>
                                        <p:tav tm="0">
                                          <p:val>
                                            <p:strVal val="0-#ppt_w/2"/>
                                          </p:val>
                                        </p:tav>
                                        <p:tav tm="100000">
                                          <p:val>
                                            <p:strVal val="#ppt_x"/>
                                          </p:val>
                                        </p:tav>
                                      </p:tavLst>
                                    </p:anim>
                                    <p:anim calcmode="lin" valueType="num">
                                      <p:cBhvr additive="base">
                                        <p:cTn id="102" dur="500" fill="hold"/>
                                        <p:tgtEl>
                                          <p:spTgt spid="34"/>
                                        </p:tgtEl>
                                        <p:attrNameLst>
                                          <p:attrName>ppt_y</p:attrName>
                                        </p:attrNameLst>
                                      </p:cBhvr>
                                      <p:tavLst>
                                        <p:tav tm="0">
                                          <p:val>
                                            <p:strVal val="1+#ppt_h/2"/>
                                          </p:val>
                                        </p:tav>
                                        <p:tav tm="100000">
                                          <p:val>
                                            <p:strVal val="#ppt_y"/>
                                          </p:val>
                                        </p:tav>
                                      </p:tavLst>
                                    </p:anim>
                                  </p:childTnLst>
                                </p:cTn>
                              </p:par>
                              <p:par>
                                <p:cTn id="103" presetID="53" presetClass="entr" presetSubtype="16" fill="hold" grpId="0" nodeType="withEffect">
                                  <p:stCondLst>
                                    <p:cond delay="400"/>
                                  </p:stCondLst>
                                  <p:childTnLst>
                                    <p:set>
                                      <p:cBhvr>
                                        <p:cTn id="104" dur="1" fill="hold">
                                          <p:stCondLst>
                                            <p:cond delay="0"/>
                                          </p:stCondLst>
                                        </p:cTn>
                                        <p:tgtEl>
                                          <p:spTgt spid="30"/>
                                        </p:tgtEl>
                                        <p:attrNameLst>
                                          <p:attrName>style.visibility</p:attrName>
                                        </p:attrNameLst>
                                      </p:cBhvr>
                                      <p:to>
                                        <p:strVal val="visible"/>
                                      </p:to>
                                    </p:set>
                                    <p:anim calcmode="lin" valueType="num">
                                      <p:cBhvr>
                                        <p:cTn id="105" dur="400" fill="hold"/>
                                        <p:tgtEl>
                                          <p:spTgt spid="30"/>
                                        </p:tgtEl>
                                        <p:attrNameLst>
                                          <p:attrName>ppt_w</p:attrName>
                                        </p:attrNameLst>
                                      </p:cBhvr>
                                      <p:tavLst>
                                        <p:tav tm="0">
                                          <p:val>
                                            <p:fltVal val="0"/>
                                          </p:val>
                                        </p:tav>
                                        <p:tav tm="100000">
                                          <p:val>
                                            <p:strVal val="#ppt_w"/>
                                          </p:val>
                                        </p:tav>
                                      </p:tavLst>
                                    </p:anim>
                                    <p:anim calcmode="lin" valueType="num">
                                      <p:cBhvr>
                                        <p:cTn id="106" dur="400" fill="hold"/>
                                        <p:tgtEl>
                                          <p:spTgt spid="30"/>
                                        </p:tgtEl>
                                        <p:attrNameLst>
                                          <p:attrName>ppt_h</p:attrName>
                                        </p:attrNameLst>
                                      </p:cBhvr>
                                      <p:tavLst>
                                        <p:tav tm="0">
                                          <p:val>
                                            <p:fltVal val="0"/>
                                          </p:val>
                                        </p:tav>
                                        <p:tav tm="100000">
                                          <p:val>
                                            <p:strVal val="#ppt_h"/>
                                          </p:val>
                                        </p:tav>
                                      </p:tavLst>
                                    </p:anim>
                                    <p:animEffect transition="in" filter="fade">
                                      <p:cBhvr>
                                        <p:cTn id="107" dur="400"/>
                                        <p:tgtEl>
                                          <p:spTgt spid="30"/>
                                        </p:tgtEl>
                                      </p:cBhvr>
                                    </p:animEffect>
                                  </p:childTnLst>
                                </p:cTn>
                              </p:par>
                              <p:par>
                                <p:cTn id="108" presetID="2" presetClass="entr" presetSubtype="12" decel="100000" fill="hold" grpId="1" nodeType="withEffect">
                                  <p:stCondLst>
                                    <p:cond delay="400"/>
                                  </p:stCondLst>
                                  <p:childTnLst>
                                    <p:set>
                                      <p:cBhvr>
                                        <p:cTn id="109" dur="1" fill="hold">
                                          <p:stCondLst>
                                            <p:cond delay="0"/>
                                          </p:stCondLst>
                                        </p:cTn>
                                        <p:tgtEl>
                                          <p:spTgt spid="30"/>
                                        </p:tgtEl>
                                        <p:attrNameLst>
                                          <p:attrName>style.visibility</p:attrName>
                                        </p:attrNameLst>
                                      </p:cBhvr>
                                      <p:to>
                                        <p:strVal val="visible"/>
                                      </p:to>
                                    </p:set>
                                    <p:anim calcmode="lin" valueType="num">
                                      <p:cBhvr additive="base">
                                        <p:cTn id="110" dur="500" fill="hold"/>
                                        <p:tgtEl>
                                          <p:spTgt spid="30"/>
                                        </p:tgtEl>
                                        <p:attrNameLst>
                                          <p:attrName>ppt_x</p:attrName>
                                        </p:attrNameLst>
                                      </p:cBhvr>
                                      <p:tavLst>
                                        <p:tav tm="0">
                                          <p:val>
                                            <p:strVal val="0-#ppt_w/2"/>
                                          </p:val>
                                        </p:tav>
                                        <p:tav tm="100000">
                                          <p:val>
                                            <p:strVal val="#ppt_x"/>
                                          </p:val>
                                        </p:tav>
                                      </p:tavLst>
                                    </p:anim>
                                    <p:anim calcmode="lin" valueType="num">
                                      <p:cBhvr additive="base">
                                        <p:cTn id="111" dur="500" fill="hold"/>
                                        <p:tgtEl>
                                          <p:spTgt spid="30"/>
                                        </p:tgtEl>
                                        <p:attrNameLst>
                                          <p:attrName>ppt_y</p:attrName>
                                        </p:attrNameLst>
                                      </p:cBhvr>
                                      <p:tavLst>
                                        <p:tav tm="0">
                                          <p:val>
                                            <p:strVal val="1+#ppt_h/2"/>
                                          </p:val>
                                        </p:tav>
                                        <p:tav tm="100000">
                                          <p:val>
                                            <p:strVal val="#ppt_y"/>
                                          </p:val>
                                        </p:tav>
                                      </p:tavLst>
                                    </p:anim>
                                  </p:childTnLst>
                                </p:cTn>
                              </p:par>
                            </p:childTnLst>
                          </p:cTn>
                        </p:par>
                        <p:par>
                          <p:cTn id="112" fill="hold">
                            <p:stCondLst>
                              <p:cond delay="2000"/>
                            </p:stCondLst>
                            <p:childTnLst>
                              <p:par>
                                <p:cTn id="113" presetID="2" presetClass="entr" presetSubtype="4" decel="100000" fill="hold" grpId="0" nodeType="afterEffect">
                                  <p:stCondLst>
                                    <p:cond delay="0"/>
                                  </p:stCondLst>
                                  <p:childTnLst>
                                    <p:set>
                                      <p:cBhvr>
                                        <p:cTn id="114" dur="1" fill="hold">
                                          <p:stCondLst>
                                            <p:cond delay="0"/>
                                          </p:stCondLst>
                                        </p:cTn>
                                        <p:tgtEl>
                                          <p:spTgt spid="22"/>
                                        </p:tgtEl>
                                        <p:attrNameLst>
                                          <p:attrName>style.visibility</p:attrName>
                                        </p:attrNameLst>
                                      </p:cBhvr>
                                      <p:to>
                                        <p:strVal val="visible"/>
                                      </p:to>
                                    </p:set>
                                    <p:anim calcmode="lin" valueType="num">
                                      <p:cBhvr additive="base">
                                        <p:cTn id="115" dur="750" fill="hold"/>
                                        <p:tgtEl>
                                          <p:spTgt spid="22"/>
                                        </p:tgtEl>
                                        <p:attrNameLst>
                                          <p:attrName>ppt_x</p:attrName>
                                        </p:attrNameLst>
                                      </p:cBhvr>
                                      <p:tavLst>
                                        <p:tav tm="0">
                                          <p:val>
                                            <p:strVal val="#ppt_x"/>
                                          </p:val>
                                        </p:tav>
                                        <p:tav tm="100000">
                                          <p:val>
                                            <p:strVal val="#ppt_x"/>
                                          </p:val>
                                        </p:tav>
                                      </p:tavLst>
                                    </p:anim>
                                    <p:anim calcmode="lin" valueType="num">
                                      <p:cBhvr additive="base">
                                        <p:cTn id="116" dur="750" fill="hold"/>
                                        <p:tgtEl>
                                          <p:spTgt spid="22"/>
                                        </p:tgtEl>
                                        <p:attrNameLst>
                                          <p:attrName>ppt_y</p:attrName>
                                        </p:attrNameLst>
                                      </p:cBhvr>
                                      <p:tavLst>
                                        <p:tav tm="0">
                                          <p:val>
                                            <p:strVal val="1+#ppt_h/2"/>
                                          </p:val>
                                        </p:tav>
                                        <p:tav tm="100000">
                                          <p:val>
                                            <p:strVal val="#ppt_y"/>
                                          </p:val>
                                        </p:tav>
                                      </p:tavLst>
                                    </p:anim>
                                  </p:childTnLst>
                                </p:cTn>
                              </p:par>
                              <p:par>
                                <p:cTn id="117" presetID="2" presetClass="entr" presetSubtype="8" decel="100000" fill="hold" grpId="0" nodeType="withEffect">
                                  <p:stCondLst>
                                    <p:cond delay="0"/>
                                  </p:stCondLst>
                                  <p:childTnLst>
                                    <p:set>
                                      <p:cBhvr>
                                        <p:cTn id="118" dur="1" fill="hold">
                                          <p:stCondLst>
                                            <p:cond delay="0"/>
                                          </p:stCondLst>
                                        </p:cTn>
                                        <p:tgtEl>
                                          <p:spTgt spid="21"/>
                                        </p:tgtEl>
                                        <p:attrNameLst>
                                          <p:attrName>style.visibility</p:attrName>
                                        </p:attrNameLst>
                                      </p:cBhvr>
                                      <p:to>
                                        <p:strVal val="visible"/>
                                      </p:to>
                                    </p:set>
                                    <p:anim calcmode="lin" valueType="num">
                                      <p:cBhvr additive="base">
                                        <p:cTn id="119" dur="750" fill="hold"/>
                                        <p:tgtEl>
                                          <p:spTgt spid="21"/>
                                        </p:tgtEl>
                                        <p:attrNameLst>
                                          <p:attrName>ppt_x</p:attrName>
                                        </p:attrNameLst>
                                      </p:cBhvr>
                                      <p:tavLst>
                                        <p:tav tm="0">
                                          <p:val>
                                            <p:strVal val="0-#ppt_w/2"/>
                                          </p:val>
                                        </p:tav>
                                        <p:tav tm="100000">
                                          <p:val>
                                            <p:strVal val="#ppt_x"/>
                                          </p:val>
                                        </p:tav>
                                      </p:tavLst>
                                    </p:anim>
                                    <p:anim calcmode="lin" valueType="num">
                                      <p:cBhvr additive="base">
                                        <p:cTn id="120" dur="750" fill="hold"/>
                                        <p:tgtEl>
                                          <p:spTgt spid="21"/>
                                        </p:tgtEl>
                                        <p:attrNameLst>
                                          <p:attrName>ppt_y</p:attrName>
                                        </p:attrNameLst>
                                      </p:cBhvr>
                                      <p:tavLst>
                                        <p:tav tm="0">
                                          <p:val>
                                            <p:strVal val="#ppt_y"/>
                                          </p:val>
                                        </p:tav>
                                        <p:tav tm="100000">
                                          <p:val>
                                            <p:strVal val="#ppt_y"/>
                                          </p:val>
                                        </p:tav>
                                      </p:tavLst>
                                    </p:anim>
                                  </p:childTnLst>
                                </p:cTn>
                              </p:par>
                              <p:par>
                                <p:cTn id="121" presetID="45" presetClass="entr" presetSubtype="0" fill="hold" grpId="1"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fade">
                                      <p:cBhvr>
                                        <p:cTn id="123" dur="750"/>
                                        <p:tgtEl>
                                          <p:spTgt spid="22"/>
                                        </p:tgtEl>
                                      </p:cBhvr>
                                    </p:animEffect>
                                    <p:anim calcmode="lin" valueType="num">
                                      <p:cBhvr>
                                        <p:cTn id="124" dur="750" fill="hold"/>
                                        <p:tgtEl>
                                          <p:spTgt spid="22"/>
                                        </p:tgtEl>
                                        <p:attrNameLst>
                                          <p:attrName>ppt_w</p:attrName>
                                        </p:attrNameLst>
                                      </p:cBhvr>
                                      <p:tavLst>
                                        <p:tav tm="0" fmla="#ppt_w*sin(2.5*pi*$)">
                                          <p:val>
                                            <p:fltVal val="0"/>
                                          </p:val>
                                        </p:tav>
                                        <p:tav tm="100000">
                                          <p:val>
                                            <p:fltVal val="1"/>
                                          </p:val>
                                        </p:tav>
                                      </p:tavLst>
                                    </p:anim>
                                    <p:anim calcmode="lin" valueType="num">
                                      <p:cBhvr>
                                        <p:cTn id="125" dur="750" fill="hold"/>
                                        <p:tgtEl>
                                          <p:spTgt spid="22"/>
                                        </p:tgtEl>
                                        <p:attrNameLst>
                                          <p:attrName>ppt_h</p:attrName>
                                        </p:attrNameLst>
                                      </p:cBhvr>
                                      <p:tavLst>
                                        <p:tav tm="0">
                                          <p:val>
                                            <p:strVal val="#ppt_h"/>
                                          </p:val>
                                        </p:tav>
                                        <p:tav tm="100000">
                                          <p:val>
                                            <p:strVal val="#ppt_h"/>
                                          </p:val>
                                        </p:tav>
                                      </p:tavLst>
                                    </p:anim>
                                  </p:childTnLst>
                                </p:cTn>
                              </p:par>
                              <p:par>
                                <p:cTn id="126" presetID="45" presetClass="entr" presetSubtype="0" fill="hold" grpId="1" nodeType="withEffect">
                                  <p:stCondLst>
                                    <p:cond delay="0"/>
                                  </p:stCondLst>
                                  <p:childTnLst>
                                    <p:set>
                                      <p:cBhvr>
                                        <p:cTn id="127" dur="1" fill="hold">
                                          <p:stCondLst>
                                            <p:cond delay="0"/>
                                          </p:stCondLst>
                                        </p:cTn>
                                        <p:tgtEl>
                                          <p:spTgt spid="21"/>
                                        </p:tgtEl>
                                        <p:attrNameLst>
                                          <p:attrName>style.visibility</p:attrName>
                                        </p:attrNameLst>
                                      </p:cBhvr>
                                      <p:to>
                                        <p:strVal val="visible"/>
                                      </p:to>
                                    </p:set>
                                    <p:animEffect transition="in" filter="fade">
                                      <p:cBhvr>
                                        <p:cTn id="128" dur="750"/>
                                        <p:tgtEl>
                                          <p:spTgt spid="21"/>
                                        </p:tgtEl>
                                      </p:cBhvr>
                                    </p:animEffect>
                                    <p:anim calcmode="lin" valueType="num">
                                      <p:cBhvr>
                                        <p:cTn id="129" dur="750" fill="hold"/>
                                        <p:tgtEl>
                                          <p:spTgt spid="21"/>
                                        </p:tgtEl>
                                        <p:attrNameLst>
                                          <p:attrName>ppt_w</p:attrName>
                                        </p:attrNameLst>
                                      </p:cBhvr>
                                      <p:tavLst>
                                        <p:tav tm="0" fmla="#ppt_w*sin(2.5*pi*$)">
                                          <p:val>
                                            <p:fltVal val="0"/>
                                          </p:val>
                                        </p:tav>
                                        <p:tav tm="100000">
                                          <p:val>
                                            <p:fltVal val="1"/>
                                          </p:val>
                                        </p:tav>
                                      </p:tavLst>
                                    </p:anim>
                                    <p:anim calcmode="lin" valueType="num">
                                      <p:cBhvr>
                                        <p:cTn id="130" dur="750" fill="hold"/>
                                        <p:tgtEl>
                                          <p:spTgt spid="21"/>
                                        </p:tgtEl>
                                        <p:attrNameLst>
                                          <p:attrName>ppt_h</p:attrName>
                                        </p:attrNameLst>
                                      </p:cBhvr>
                                      <p:tavLst>
                                        <p:tav tm="0">
                                          <p:val>
                                            <p:strVal val="#ppt_h"/>
                                          </p:val>
                                        </p:tav>
                                        <p:tav tm="100000">
                                          <p:val>
                                            <p:strVal val="#ppt_h"/>
                                          </p:val>
                                        </p:tav>
                                      </p:tavLst>
                                    </p:anim>
                                  </p:childTnLst>
                                </p:cTn>
                              </p:par>
                              <p:par>
                                <p:cTn id="131" presetID="2" presetClass="entr" presetSubtype="3" decel="100000" fill="hold" grpId="0" nodeType="withEffect">
                                  <p:stCondLst>
                                    <p:cond delay="500"/>
                                  </p:stCondLst>
                                  <p:iterate type="wd">
                                    <p:tmPct val="10000"/>
                                  </p:iterate>
                                  <p:childTnLst>
                                    <p:set>
                                      <p:cBhvr>
                                        <p:cTn id="132" dur="1" fill="hold">
                                          <p:stCondLst>
                                            <p:cond delay="0"/>
                                          </p:stCondLst>
                                        </p:cTn>
                                        <p:tgtEl>
                                          <p:spTgt spid="23">
                                            <p:txEl>
                                              <p:pRg st="0" end="0"/>
                                            </p:txEl>
                                          </p:spTgt>
                                        </p:tgtEl>
                                        <p:attrNameLst>
                                          <p:attrName>style.visibility</p:attrName>
                                        </p:attrNameLst>
                                      </p:cBhvr>
                                      <p:to>
                                        <p:strVal val="visible"/>
                                      </p:to>
                                    </p:set>
                                    <p:anim calcmode="lin" valueType="num">
                                      <p:cBhvr additive="base">
                                        <p:cTn id="133"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134" dur="5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135" fill="hold">
                            <p:stCondLst>
                              <p:cond delay="3100"/>
                            </p:stCondLst>
                            <p:childTnLst>
                              <p:par>
                                <p:cTn id="136" presetID="2" presetClass="entr" presetSubtype="2" decel="100000" fill="hold" grpId="0" nodeType="afterEffect">
                                  <p:stCondLst>
                                    <p:cond delay="250"/>
                                  </p:stCondLst>
                                  <p:childTnLst>
                                    <p:set>
                                      <p:cBhvr>
                                        <p:cTn id="137" dur="1" fill="hold">
                                          <p:stCondLst>
                                            <p:cond delay="0"/>
                                          </p:stCondLst>
                                        </p:cTn>
                                        <p:tgtEl>
                                          <p:spTgt spid="35">
                                            <p:txEl>
                                              <p:pRg st="0" end="0"/>
                                            </p:txEl>
                                          </p:spTgt>
                                        </p:tgtEl>
                                        <p:attrNameLst>
                                          <p:attrName>style.visibility</p:attrName>
                                        </p:attrNameLst>
                                      </p:cBhvr>
                                      <p:to>
                                        <p:strVal val="visible"/>
                                      </p:to>
                                    </p:set>
                                    <p:anim calcmode="lin" valueType="num">
                                      <p:cBhvr additive="base">
                                        <p:cTn id="138"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3850"/>
                            </p:stCondLst>
                            <p:childTnLst>
                              <p:par>
                                <p:cTn id="141" presetID="2" presetClass="entr" presetSubtype="4" decel="100000" fill="hold" grpId="0" nodeType="afterEffect">
                                  <p:stCondLst>
                                    <p:cond delay="0"/>
                                  </p:stCondLst>
                                  <p:childTnLst>
                                    <p:set>
                                      <p:cBhvr>
                                        <p:cTn id="142" dur="1" fill="hold">
                                          <p:stCondLst>
                                            <p:cond delay="0"/>
                                          </p:stCondLst>
                                        </p:cTn>
                                        <p:tgtEl>
                                          <p:spTgt spid="37"/>
                                        </p:tgtEl>
                                        <p:attrNameLst>
                                          <p:attrName>style.visibility</p:attrName>
                                        </p:attrNameLst>
                                      </p:cBhvr>
                                      <p:to>
                                        <p:strVal val="visible"/>
                                      </p:to>
                                    </p:set>
                                    <p:anim calcmode="lin" valueType="num">
                                      <p:cBhvr additive="base">
                                        <p:cTn id="143" dur="750" fill="hold"/>
                                        <p:tgtEl>
                                          <p:spTgt spid="37"/>
                                        </p:tgtEl>
                                        <p:attrNameLst>
                                          <p:attrName>ppt_x</p:attrName>
                                        </p:attrNameLst>
                                      </p:cBhvr>
                                      <p:tavLst>
                                        <p:tav tm="0">
                                          <p:val>
                                            <p:strVal val="#ppt_x"/>
                                          </p:val>
                                        </p:tav>
                                        <p:tav tm="100000">
                                          <p:val>
                                            <p:strVal val="#ppt_x"/>
                                          </p:val>
                                        </p:tav>
                                      </p:tavLst>
                                    </p:anim>
                                    <p:anim calcmode="lin" valueType="num">
                                      <p:cBhvr additive="base">
                                        <p:cTn id="144" dur="750" fill="hold"/>
                                        <p:tgtEl>
                                          <p:spTgt spid="37"/>
                                        </p:tgtEl>
                                        <p:attrNameLst>
                                          <p:attrName>ppt_y</p:attrName>
                                        </p:attrNameLst>
                                      </p:cBhvr>
                                      <p:tavLst>
                                        <p:tav tm="0">
                                          <p:val>
                                            <p:strVal val="1+#ppt_h/2"/>
                                          </p:val>
                                        </p:tav>
                                        <p:tav tm="100000">
                                          <p:val>
                                            <p:strVal val="#ppt_y"/>
                                          </p:val>
                                        </p:tav>
                                      </p:tavLst>
                                    </p:anim>
                                  </p:childTnLst>
                                </p:cTn>
                              </p:par>
                              <p:par>
                                <p:cTn id="145" presetID="2" presetClass="entr" presetSubtype="8" decel="100000" fill="hold" grpId="0" nodeType="withEffect">
                                  <p:stCondLst>
                                    <p:cond delay="0"/>
                                  </p:stCondLst>
                                  <p:childTnLst>
                                    <p:set>
                                      <p:cBhvr>
                                        <p:cTn id="146" dur="1" fill="hold">
                                          <p:stCondLst>
                                            <p:cond delay="0"/>
                                          </p:stCondLst>
                                        </p:cTn>
                                        <p:tgtEl>
                                          <p:spTgt spid="36"/>
                                        </p:tgtEl>
                                        <p:attrNameLst>
                                          <p:attrName>style.visibility</p:attrName>
                                        </p:attrNameLst>
                                      </p:cBhvr>
                                      <p:to>
                                        <p:strVal val="visible"/>
                                      </p:to>
                                    </p:set>
                                    <p:anim calcmode="lin" valueType="num">
                                      <p:cBhvr additive="base">
                                        <p:cTn id="147" dur="750" fill="hold"/>
                                        <p:tgtEl>
                                          <p:spTgt spid="36"/>
                                        </p:tgtEl>
                                        <p:attrNameLst>
                                          <p:attrName>ppt_x</p:attrName>
                                        </p:attrNameLst>
                                      </p:cBhvr>
                                      <p:tavLst>
                                        <p:tav tm="0">
                                          <p:val>
                                            <p:strVal val="0-#ppt_w/2"/>
                                          </p:val>
                                        </p:tav>
                                        <p:tav tm="100000">
                                          <p:val>
                                            <p:strVal val="#ppt_x"/>
                                          </p:val>
                                        </p:tav>
                                      </p:tavLst>
                                    </p:anim>
                                    <p:anim calcmode="lin" valueType="num">
                                      <p:cBhvr additive="base">
                                        <p:cTn id="148" dur="750" fill="hold"/>
                                        <p:tgtEl>
                                          <p:spTgt spid="36"/>
                                        </p:tgtEl>
                                        <p:attrNameLst>
                                          <p:attrName>ppt_y</p:attrName>
                                        </p:attrNameLst>
                                      </p:cBhvr>
                                      <p:tavLst>
                                        <p:tav tm="0">
                                          <p:val>
                                            <p:strVal val="#ppt_y"/>
                                          </p:val>
                                        </p:tav>
                                        <p:tav tm="100000">
                                          <p:val>
                                            <p:strVal val="#ppt_y"/>
                                          </p:val>
                                        </p:tav>
                                      </p:tavLst>
                                    </p:anim>
                                  </p:childTnLst>
                                </p:cTn>
                              </p:par>
                              <p:par>
                                <p:cTn id="149" presetID="45" presetClass="entr" presetSubtype="0" fill="hold" grpId="1" nodeType="withEffect">
                                  <p:stCondLst>
                                    <p:cond delay="0"/>
                                  </p:stCondLst>
                                  <p:childTnLst>
                                    <p:set>
                                      <p:cBhvr>
                                        <p:cTn id="150" dur="1" fill="hold">
                                          <p:stCondLst>
                                            <p:cond delay="0"/>
                                          </p:stCondLst>
                                        </p:cTn>
                                        <p:tgtEl>
                                          <p:spTgt spid="37"/>
                                        </p:tgtEl>
                                        <p:attrNameLst>
                                          <p:attrName>style.visibility</p:attrName>
                                        </p:attrNameLst>
                                      </p:cBhvr>
                                      <p:to>
                                        <p:strVal val="visible"/>
                                      </p:to>
                                    </p:set>
                                    <p:animEffect transition="in" filter="fade">
                                      <p:cBhvr>
                                        <p:cTn id="151" dur="750"/>
                                        <p:tgtEl>
                                          <p:spTgt spid="37"/>
                                        </p:tgtEl>
                                      </p:cBhvr>
                                    </p:animEffect>
                                    <p:anim calcmode="lin" valueType="num">
                                      <p:cBhvr>
                                        <p:cTn id="152" dur="750" fill="hold"/>
                                        <p:tgtEl>
                                          <p:spTgt spid="37"/>
                                        </p:tgtEl>
                                        <p:attrNameLst>
                                          <p:attrName>ppt_w</p:attrName>
                                        </p:attrNameLst>
                                      </p:cBhvr>
                                      <p:tavLst>
                                        <p:tav tm="0" fmla="#ppt_w*sin(2.5*pi*$)">
                                          <p:val>
                                            <p:fltVal val="0"/>
                                          </p:val>
                                        </p:tav>
                                        <p:tav tm="100000">
                                          <p:val>
                                            <p:fltVal val="1"/>
                                          </p:val>
                                        </p:tav>
                                      </p:tavLst>
                                    </p:anim>
                                    <p:anim calcmode="lin" valueType="num">
                                      <p:cBhvr>
                                        <p:cTn id="153" dur="750" fill="hold"/>
                                        <p:tgtEl>
                                          <p:spTgt spid="37"/>
                                        </p:tgtEl>
                                        <p:attrNameLst>
                                          <p:attrName>ppt_h</p:attrName>
                                        </p:attrNameLst>
                                      </p:cBhvr>
                                      <p:tavLst>
                                        <p:tav tm="0">
                                          <p:val>
                                            <p:strVal val="#ppt_h"/>
                                          </p:val>
                                        </p:tav>
                                        <p:tav tm="100000">
                                          <p:val>
                                            <p:strVal val="#ppt_h"/>
                                          </p:val>
                                        </p:tav>
                                      </p:tavLst>
                                    </p:anim>
                                  </p:childTnLst>
                                </p:cTn>
                              </p:par>
                              <p:par>
                                <p:cTn id="154" presetID="45" presetClass="entr" presetSubtype="0" fill="hold" grpId="1" nodeType="withEffect">
                                  <p:stCondLst>
                                    <p:cond delay="0"/>
                                  </p:stCondLst>
                                  <p:childTnLst>
                                    <p:set>
                                      <p:cBhvr>
                                        <p:cTn id="155" dur="1" fill="hold">
                                          <p:stCondLst>
                                            <p:cond delay="0"/>
                                          </p:stCondLst>
                                        </p:cTn>
                                        <p:tgtEl>
                                          <p:spTgt spid="36"/>
                                        </p:tgtEl>
                                        <p:attrNameLst>
                                          <p:attrName>style.visibility</p:attrName>
                                        </p:attrNameLst>
                                      </p:cBhvr>
                                      <p:to>
                                        <p:strVal val="visible"/>
                                      </p:to>
                                    </p:set>
                                    <p:animEffect transition="in" filter="fade">
                                      <p:cBhvr>
                                        <p:cTn id="156" dur="750"/>
                                        <p:tgtEl>
                                          <p:spTgt spid="36"/>
                                        </p:tgtEl>
                                      </p:cBhvr>
                                    </p:animEffect>
                                    <p:anim calcmode="lin" valueType="num">
                                      <p:cBhvr>
                                        <p:cTn id="157" dur="750" fill="hold"/>
                                        <p:tgtEl>
                                          <p:spTgt spid="36"/>
                                        </p:tgtEl>
                                        <p:attrNameLst>
                                          <p:attrName>ppt_w</p:attrName>
                                        </p:attrNameLst>
                                      </p:cBhvr>
                                      <p:tavLst>
                                        <p:tav tm="0" fmla="#ppt_w*sin(2.5*pi*$)">
                                          <p:val>
                                            <p:fltVal val="0"/>
                                          </p:val>
                                        </p:tav>
                                        <p:tav tm="100000">
                                          <p:val>
                                            <p:fltVal val="1"/>
                                          </p:val>
                                        </p:tav>
                                      </p:tavLst>
                                    </p:anim>
                                    <p:anim calcmode="lin" valueType="num">
                                      <p:cBhvr>
                                        <p:cTn id="158" dur="750" fill="hold"/>
                                        <p:tgtEl>
                                          <p:spTgt spid="36"/>
                                        </p:tgtEl>
                                        <p:attrNameLst>
                                          <p:attrName>ppt_h</p:attrName>
                                        </p:attrNameLst>
                                      </p:cBhvr>
                                      <p:tavLst>
                                        <p:tav tm="0">
                                          <p:val>
                                            <p:strVal val="#ppt_h"/>
                                          </p:val>
                                        </p:tav>
                                        <p:tav tm="100000">
                                          <p:val>
                                            <p:strVal val="#ppt_h"/>
                                          </p:val>
                                        </p:tav>
                                      </p:tavLst>
                                    </p:anim>
                                  </p:childTnLst>
                                </p:cTn>
                              </p:par>
                              <p:par>
                                <p:cTn id="159" presetID="2" presetClass="entr" presetSubtype="3" decel="100000" fill="hold" grpId="0" nodeType="withEffect">
                                  <p:stCondLst>
                                    <p:cond delay="500"/>
                                  </p:stCondLst>
                                  <p:iterate type="wd">
                                    <p:tmPct val="10000"/>
                                  </p:iterate>
                                  <p:childTnLst>
                                    <p:set>
                                      <p:cBhvr>
                                        <p:cTn id="160" dur="1" fill="hold">
                                          <p:stCondLst>
                                            <p:cond delay="0"/>
                                          </p:stCondLst>
                                        </p:cTn>
                                        <p:tgtEl>
                                          <p:spTgt spid="38">
                                            <p:txEl>
                                              <p:pRg st="0" end="0"/>
                                            </p:txEl>
                                          </p:spTgt>
                                        </p:tgtEl>
                                        <p:attrNameLst>
                                          <p:attrName>style.visibility</p:attrName>
                                        </p:attrNameLst>
                                      </p:cBhvr>
                                      <p:to>
                                        <p:strVal val="visible"/>
                                      </p:to>
                                    </p:set>
                                    <p:anim calcmode="lin" valueType="num">
                                      <p:cBhvr additive="base">
                                        <p:cTn id="161"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62" dur="50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163" fill="hold">
                            <p:stCondLst>
                              <p:cond delay="4950"/>
                            </p:stCondLst>
                            <p:childTnLst>
                              <p:par>
                                <p:cTn id="164" presetID="2" presetClass="entr" presetSubtype="2" decel="100000" fill="hold" grpId="0" nodeType="afterEffect">
                                  <p:stCondLst>
                                    <p:cond delay="250"/>
                                  </p:stCondLst>
                                  <p:childTnLst>
                                    <p:set>
                                      <p:cBhvr>
                                        <p:cTn id="165" dur="1" fill="hold">
                                          <p:stCondLst>
                                            <p:cond delay="0"/>
                                          </p:stCondLst>
                                        </p:cTn>
                                        <p:tgtEl>
                                          <p:spTgt spid="39">
                                            <p:txEl>
                                              <p:pRg st="0" end="0"/>
                                            </p:txEl>
                                          </p:spTgt>
                                        </p:tgtEl>
                                        <p:attrNameLst>
                                          <p:attrName>style.visibility</p:attrName>
                                        </p:attrNameLst>
                                      </p:cBhvr>
                                      <p:to>
                                        <p:strVal val="visible"/>
                                      </p:to>
                                    </p:set>
                                    <p:anim calcmode="lin" valueType="num">
                                      <p:cBhvr additive="base">
                                        <p:cTn id="166"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67"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5" grpId="0" animBg="1"/>
      <p:bldP spid="5" grpId="1" animBg="1"/>
      <p:bldP spid="30" grpId="0" animBg="1"/>
      <p:bldP spid="30" grpId="1" animBg="1"/>
      <p:bldP spid="31" grpId="0" animBg="1"/>
      <p:bldP spid="3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1" grpId="1" animBg="1"/>
      <p:bldP spid="14" grpId="0" animBg="1"/>
      <p:bldP spid="14" grpId="1" animBg="1"/>
      <p:bldP spid="17" grpId="0" animBg="1"/>
      <p:bldP spid="17" grpId="1" animBg="1"/>
      <p:bldP spid="32" grpId="0" animBg="1"/>
      <p:bldP spid="32" grpId="1" animBg="1"/>
      <p:bldP spid="33" grpId="0" animBg="1"/>
      <p:bldP spid="33" grpId="1" animBg="1"/>
      <p:bldP spid="34" grpId="0" animBg="1"/>
      <p:bldP spid="34" grpId="1" animBg="1"/>
      <p:bldP spid="21" grpId="0" animBg="1"/>
      <p:bldP spid="21" grpId="1" animBg="1"/>
      <p:bldP spid="22" grpId="0" animBg="1"/>
      <p:bldP spid="22" grpId="1" animBg="1"/>
      <p:bldP spid="23"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3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animBg="1"/>
      <p:bldP spid="36" grpId="1" animBg="1"/>
      <p:bldP spid="37" grpId="0" animBg="1"/>
      <p:bldP spid="37" grpId="1" animBg="1"/>
      <p:bldP spid="38"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2 Images and Text">
    <p:bg>
      <p:bgPr>
        <a:solidFill>
          <a:srgbClr val="F7F7F7"/>
        </a:solidFill>
        <a:effectLst/>
      </p:bgPr>
    </p:bg>
    <p:spTree>
      <p:nvGrpSpPr>
        <p:cNvPr id="1" name=""/>
        <p:cNvGrpSpPr/>
        <p:nvPr/>
      </p:nvGrpSpPr>
      <p:grpSpPr>
        <a:xfrm>
          <a:off x="0" y="0"/>
          <a:ext cx="0" cy="0"/>
          <a:chOff x="0" y="0"/>
          <a:chExt cx="0" cy="0"/>
        </a:xfrm>
      </p:grpSpPr>
      <p:sp>
        <p:nvSpPr>
          <p:cNvPr id="66" name="円/楕円 65"/>
          <p:cNvSpPr/>
          <p:nvPr userDrawn="1"/>
        </p:nvSpPr>
        <p:spPr>
          <a:xfrm>
            <a:off x="6443807" y="1624809"/>
            <a:ext cx="1170920" cy="1170819"/>
          </a:xfrm>
          <a:prstGeom prst="ellipse">
            <a:avLst/>
          </a:prstGeom>
          <a:solidFill>
            <a:srgbClr val="EB7C1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1" name="円/楕円 10"/>
          <p:cNvSpPr/>
          <p:nvPr userDrawn="1"/>
        </p:nvSpPr>
        <p:spPr>
          <a:xfrm>
            <a:off x="696748" y="3947886"/>
            <a:ext cx="1170920" cy="1170819"/>
          </a:xfrm>
          <a:prstGeom prst="ellipse">
            <a:avLst/>
          </a:prstGeom>
          <a:solidFill>
            <a:srgbClr val="EB7C10"/>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5">
                  <a:lumMod val="40000"/>
                  <a:lumOff val="60000"/>
                </a:schemeClr>
              </a:solidFill>
            </a:endParaRPr>
          </a:p>
        </p:txBody>
      </p:sp>
      <p:sp>
        <p:nvSpPr>
          <p:cNvPr id="2" name="タイトル 1"/>
          <p:cNvSpPr>
            <a:spLocks noGrp="1"/>
          </p:cNvSpPr>
          <p:nvPr>
            <p:ph type="title" hasCustomPrompt="1"/>
          </p:nvPr>
        </p:nvSpPr>
        <p:spPr>
          <a:xfrm>
            <a:off x="360470" y="164638"/>
            <a:ext cx="9567208" cy="802101"/>
          </a:xfrm>
        </p:spPr>
        <p:txBody>
          <a:bodyPr/>
          <a:lstStyle/>
          <a:p>
            <a:r>
              <a:rPr kumimoji="1" lang="en-US" altLang="ja-JP" dirty="0"/>
              <a:t>Slide Title Goes Here</a:t>
            </a:r>
            <a:endParaRPr kumimoji="1" lang="ja-JP" altLang="en-US" dirty="0"/>
          </a:p>
        </p:txBody>
      </p:sp>
      <p:sp>
        <p:nvSpPr>
          <p:cNvPr id="7" name="テキスト プレースホルダー 6"/>
          <p:cNvSpPr>
            <a:spLocks noGrp="1"/>
          </p:cNvSpPr>
          <p:nvPr>
            <p:ph type="body" sz="quarter" idx="13" hasCustomPrompt="1"/>
          </p:nvPr>
        </p:nvSpPr>
        <p:spPr>
          <a:xfrm>
            <a:off x="32752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471093" y="932723"/>
            <a:ext cx="2160427" cy="48005"/>
          </a:xfrm>
          <a:prstGeom prst="rect">
            <a:avLst/>
          </a:prstGeom>
          <a:solidFill>
            <a:srgbClr val="DF41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図プレースホルダー 5"/>
          <p:cNvSpPr>
            <a:spLocks noGrp="1"/>
          </p:cNvSpPr>
          <p:nvPr>
            <p:ph type="pic" sz="quarter" idx="15" hasCustomPrompt="1"/>
          </p:nvPr>
        </p:nvSpPr>
        <p:spPr>
          <a:xfrm>
            <a:off x="6347074" y="2417828"/>
            <a:ext cx="5844927" cy="2502515"/>
          </a:xfrm>
          <a:solidFill>
            <a:schemeClr val="accent2">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55" name="テキスト プレースホルダー 6"/>
          <p:cNvSpPr>
            <a:spLocks noGrp="1"/>
          </p:cNvSpPr>
          <p:nvPr>
            <p:ph type="body" sz="quarter" idx="16" hasCustomPrompt="1"/>
          </p:nvPr>
        </p:nvSpPr>
        <p:spPr>
          <a:xfrm>
            <a:off x="1293976" y="4342259"/>
            <a:ext cx="4556106" cy="526901"/>
          </a:xfrm>
        </p:spPr>
        <p:txBody>
          <a:bodyPr anchor="b">
            <a:noAutofit/>
          </a:bodyPr>
          <a:lstStyle>
            <a:lvl1pPr algn="l">
              <a:defRPr sz="2400" baseline="0">
                <a:solidFill>
                  <a:srgbClr val="DF411B"/>
                </a:solidFill>
                <a:latin typeface="Route 159 SemiBold" pitchFamily="50" charset="0"/>
              </a:defRPr>
            </a:lvl1pPr>
          </a:lstStyle>
          <a:p>
            <a:pPr lvl="0"/>
            <a:r>
              <a:rPr kumimoji="1" lang="en-US" altLang="ja-JP" dirty="0"/>
              <a:t>Text goes here</a:t>
            </a:r>
            <a:endParaRPr kumimoji="1" lang="ja-JP" altLang="en-US" dirty="0"/>
          </a:p>
        </p:txBody>
      </p:sp>
      <p:sp>
        <p:nvSpPr>
          <p:cNvPr id="56" name="テキスト プレースホルダー 6"/>
          <p:cNvSpPr>
            <a:spLocks noGrp="1"/>
          </p:cNvSpPr>
          <p:nvPr>
            <p:ph type="body" sz="quarter" idx="17" hasCustomPrompt="1"/>
          </p:nvPr>
        </p:nvSpPr>
        <p:spPr>
          <a:xfrm>
            <a:off x="1806201" y="4847771"/>
            <a:ext cx="4058079" cy="1412725"/>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59" name="テキスト プレースホルダー 6"/>
          <p:cNvSpPr>
            <a:spLocks noGrp="1"/>
          </p:cNvSpPr>
          <p:nvPr>
            <p:ph type="body" sz="quarter" idx="18" hasCustomPrompt="1"/>
          </p:nvPr>
        </p:nvSpPr>
        <p:spPr>
          <a:xfrm>
            <a:off x="7099170" y="1797976"/>
            <a:ext cx="4556106" cy="526901"/>
          </a:xfrm>
        </p:spPr>
        <p:txBody>
          <a:bodyPr anchor="b">
            <a:noAutofit/>
          </a:bodyPr>
          <a:lstStyle>
            <a:lvl1pPr algn="l">
              <a:defRPr sz="2400" baseline="0">
                <a:solidFill>
                  <a:srgbClr val="DF411B"/>
                </a:solidFill>
                <a:latin typeface="Route 159 SemiBold" pitchFamily="50" charset="0"/>
              </a:defRPr>
            </a:lvl1pPr>
          </a:lstStyle>
          <a:p>
            <a:pPr lvl="0"/>
            <a:r>
              <a:rPr kumimoji="1" lang="en-US" altLang="ja-JP" dirty="0"/>
              <a:t>Text goes here</a:t>
            </a:r>
            <a:endParaRPr kumimoji="1" lang="ja-JP" altLang="en-US" dirty="0"/>
          </a:p>
        </p:txBody>
      </p:sp>
      <p:sp>
        <p:nvSpPr>
          <p:cNvPr id="60" name="テキスト プレースホルダー 6"/>
          <p:cNvSpPr>
            <a:spLocks noGrp="1"/>
          </p:cNvSpPr>
          <p:nvPr>
            <p:ph type="body" sz="quarter" idx="19" hasCustomPrompt="1"/>
          </p:nvPr>
        </p:nvSpPr>
        <p:spPr>
          <a:xfrm>
            <a:off x="6339890" y="4978398"/>
            <a:ext cx="5175776" cy="1088574"/>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6" name="図プレースホルダー 5"/>
          <p:cNvSpPr>
            <a:spLocks noGrp="1"/>
          </p:cNvSpPr>
          <p:nvPr>
            <p:ph type="pic" sz="quarter" idx="14" hasCustomPrompt="1"/>
          </p:nvPr>
        </p:nvSpPr>
        <p:spPr>
          <a:xfrm>
            <a:off x="0" y="1755009"/>
            <a:ext cx="5844927" cy="2502515"/>
          </a:xfrm>
          <a:solidFill>
            <a:schemeClr val="accent3">
              <a:lumMod val="20000"/>
              <a:lumOff val="80000"/>
            </a:schemeClr>
          </a:solidFill>
        </p:spPr>
        <p:txBody>
          <a:bodyPr>
            <a:normAutofit/>
          </a:bodyPr>
          <a:lstStyle>
            <a:lvl1pPr>
              <a:defRPr sz="1200"/>
            </a:lvl1pPr>
          </a:lstStyle>
          <a:p>
            <a:r>
              <a:rPr kumimoji="1" lang="en-US" altLang="ja-JP" dirty="0"/>
              <a:t>Add an image</a:t>
            </a:r>
            <a:endParaRPr kumimoji="1" lang="ja-JP" altLang="en-US" dirty="0"/>
          </a:p>
        </p:txBody>
      </p:sp>
      <p:sp>
        <p:nvSpPr>
          <p:cNvPr id="65" name="円/楕円 64"/>
          <p:cNvSpPr/>
          <p:nvPr userDrawn="1"/>
        </p:nvSpPr>
        <p:spPr>
          <a:xfrm>
            <a:off x="360470" y="4782456"/>
            <a:ext cx="672555" cy="672497"/>
          </a:xfrm>
          <a:prstGeom prst="ellipse">
            <a:avLst/>
          </a:prstGeom>
          <a:solidFill>
            <a:srgbClr val="F5601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67" name="円/楕円 66"/>
          <p:cNvSpPr/>
          <p:nvPr userDrawn="1"/>
        </p:nvSpPr>
        <p:spPr>
          <a:xfrm>
            <a:off x="7444284" y="1245020"/>
            <a:ext cx="585460" cy="585409"/>
          </a:xfrm>
          <a:prstGeom prst="ellipse">
            <a:avLst/>
          </a:prstGeom>
          <a:solidFill>
            <a:srgbClr val="F5601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2" name="正方形/長方形 11"/>
          <p:cNvSpPr/>
          <p:nvPr userDrawn="1"/>
        </p:nvSpPr>
        <p:spPr>
          <a:xfrm>
            <a:off x="0" y="4257525"/>
            <a:ext cx="5844927" cy="62895"/>
          </a:xfrm>
          <a:prstGeom prst="rect">
            <a:avLst/>
          </a:prstGeom>
          <a:solidFill>
            <a:srgbClr val="E84D2D"/>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68" name="正方形/長方形 67"/>
          <p:cNvSpPr/>
          <p:nvPr userDrawn="1"/>
        </p:nvSpPr>
        <p:spPr>
          <a:xfrm>
            <a:off x="6347074" y="2354618"/>
            <a:ext cx="5844927" cy="62895"/>
          </a:xfrm>
          <a:prstGeom prst="rect">
            <a:avLst/>
          </a:prstGeom>
          <a:solidFill>
            <a:srgbClr val="E84D2D"/>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lumMod val="20000"/>
                  <a:lumOff val="80000"/>
                </a:schemeClr>
              </a:solidFill>
            </a:endParaRPr>
          </a:p>
        </p:txBody>
      </p:sp>
    </p:spTree>
    <p:extLst>
      <p:ext uri="{BB962C8B-B14F-4D97-AF65-F5344CB8AC3E}">
        <p14:creationId xmlns:p14="http://schemas.microsoft.com/office/powerpoint/2010/main" val="13075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 presetClass="entr" presetSubtype="4" decel="10000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 calcmode="lin" valueType="num">
                                      <p:cBhvr additive="base">
                                        <p:cTn id="21" dur="750" fill="hold"/>
                                        <p:tgtEl>
                                          <p:spTgt spid="65"/>
                                        </p:tgtEl>
                                        <p:attrNameLst>
                                          <p:attrName>ppt_x</p:attrName>
                                        </p:attrNameLst>
                                      </p:cBhvr>
                                      <p:tavLst>
                                        <p:tav tm="0">
                                          <p:val>
                                            <p:strVal val="#ppt_x"/>
                                          </p:val>
                                        </p:tav>
                                        <p:tav tm="100000">
                                          <p:val>
                                            <p:strVal val="#ppt_x"/>
                                          </p:val>
                                        </p:tav>
                                      </p:tavLst>
                                    </p:anim>
                                    <p:anim calcmode="lin" valueType="num">
                                      <p:cBhvr additive="base">
                                        <p:cTn id="22" dur="750" fill="hold"/>
                                        <p:tgtEl>
                                          <p:spTgt spid="65"/>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750"/>
                                        <p:tgtEl>
                                          <p:spTgt spid="65"/>
                                        </p:tgtEl>
                                      </p:cBhvr>
                                    </p:animEffect>
                                    <p:anim calcmode="lin" valueType="num">
                                      <p:cBhvr>
                                        <p:cTn id="26" dur="750" fill="hold"/>
                                        <p:tgtEl>
                                          <p:spTgt spid="65"/>
                                        </p:tgtEl>
                                        <p:attrNameLst>
                                          <p:attrName>ppt_w</p:attrName>
                                        </p:attrNameLst>
                                      </p:cBhvr>
                                      <p:tavLst>
                                        <p:tav tm="0" fmla="#ppt_w*sin(2.5*pi*$)">
                                          <p:val>
                                            <p:fltVal val="0"/>
                                          </p:val>
                                        </p:tav>
                                        <p:tav tm="100000">
                                          <p:val>
                                            <p:fltVal val="1"/>
                                          </p:val>
                                        </p:tav>
                                      </p:tavLst>
                                    </p:anim>
                                    <p:anim calcmode="lin" valueType="num">
                                      <p:cBhvr>
                                        <p:cTn id="27" dur="750" fill="hold"/>
                                        <p:tgtEl>
                                          <p:spTgt spid="65"/>
                                        </p:tgtEl>
                                        <p:attrNameLst>
                                          <p:attrName>ppt_h</p:attrName>
                                        </p:attrNameLst>
                                      </p:cBhvr>
                                      <p:tavLst>
                                        <p:tav tm="0">
                                          <p:val>
                                            <p:strVal val="#ppt_h"/>
                                          </p:val>
                                        </p:tav>
                                        <p:tav tm="100000">
                                          <p:val>
                                            <p:strVal val="#ppt_h"/>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ppt_x"/>
                                          </p:val>
                                        </p:tav>
                                        <p:tav tm="100000">
                                          <p:val>
                                            <p:strVal val="#ppt_x"/>
                                          </p:val>
                                        </p:tav>
                                      </p:tavLst>
                                    </p:anim>
                                    <p:anim calcmode="lin" valueType="num">
                                      <p:cBhvr additive="base">
                                        <p:cTn id="31" dur="750" fill="hold"/>
                                        <p:tgtEl>
                                          <p:spTgt spid="11"/>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750"/>
                                        <p:tgtEl>
                                          <p:spTgt spid="11"/>
                                        </p:tgtEl>
                                      </p:cBhvr>
                                    </p:animEffect>
                                    <p:anim calcmode="lin" valueType="num">
                                      <p:cBhvr>
                                        <p:cTn id="35" dur="750" fill="hold"/>
                                        <p:tgtEl>
                                          <p:spTgt spid="11"/>
                                        </p:tgtEl>
                                        <p:attrNameLst>
                                          <p:attrName>ppt_w</p:attrName>
                                        </p:attrNameLst>
                                      </p:cBhvr>
                                      <p:tavLst>
                                        <p:tav tm="0" fmla="#ppt_w*sin(2.5*pi*$)">
                                          <p:val>
                                            <p:fltVal val="0"/>
                                          </p:val>
                                        </p:tav>
                                        <p:tav tm="100000">
                                          <p:val>
                                            <p:fltVal val="1"/>
                                          </p:val>
                                        </p:tav>
                                      </p:tavLst>
                                    </p:anim>
                                    <p:anim calcmode="lin" valueType="num">
                                      <p:cBhvr>
                                        <p:cTn id="36" dur="750" fill="hold"/>
                                        <p:tgtEl>
                                          <p:spTgt spid="11"/>
                                        </p:tgtEl>
                                        <p:attrNameLst>
                                          <p:attrName>ppt_h</p:attrName>
                                        </p:attrNameLst>
                                      </p:cBhvr>
                                      <p:tavLst>
                                        <p:tav tm="0">
                                          <p:val>
                                            <p:strVal val="#ppt_h"/>
                                          </p:val>
                                        </p:tav>
                                        <p:tav tm="100000">
                                          <p:val>
                                            <p:strVal val="#ppt_h"/>
                                          </p:val>
                                        </p:tav>
                                      </p:tavLst>
                                    </p:anim>
                                  </p:childTnLst>
                                </p:cTn>
                              </p:par>
                              <p:par>
                                <p:cTn id="37" presetID="2" presetClass="entr" presetSubtype="12" decel="100000" fill="hold" grpId="0" nodeType="withEffect">
                                  <p:stCondLst>
                                    <p:cond delay="0"/>
                                  </p:stCondLst>
                                  <p:iterate type="wd">
                                    <p:tmPct val="10000"/>
                                  </p:iterate>
                                  <p:childTnLst>
                                    <p:set>
                                      <p:cBhvr>
                                        <p:cTn id="38" dur="1" fill="hold">
                                          <p:stCondLst>
                                            <p:cond delay="0"/>
                                          </p:stCondLst>
                                        </p:cTn>
                                        <p:tgtEl>
                                          <p:spTgt spid="55">
                                            <p:txEl>
                                              <p:pRg st="0" end="0"/>
                                            </p:txEl>
                                          </p:spTgt>
                                        </p:tgtEl>
                                        <p:attrNameLst>
                                          <p:attrName>style.visibility</p:attrName>
                                        </p:attrNameLst>
                                      </p:cBhvr>
                                      <p:to>
                                        <p:strVal val="visible"/>
                                      </p:to>
                                    </p:set>
                                    <p:anim calcmode="lin" valueType="num">
                                      <p:cBhvr additive="base">
                                        <p:cTn id="39" dur="10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40" dur="10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1700"/>
                            </p:stCondLst>
                            <p:childTnLst>
                              <p:par>
                                <p:cTn id="42" presetID="2" presetClass="entr" presetSubtype="2" decel="100000" fill="hold" grpId="0" nodeType="afterEffect">
                                  <p:stCondLst>
                                    <p:cond delay="250"/>
                                  </p:stCondLst>
                                  <p:childTnLst>
                                    <p:set>
                                      <p:cBhvr>
                                        <p:cTn id="43" dur="1" fill="hold">
                                          <p:stCondLst>
                                            <p:cond delay="0"/>
                                          </p:stCondLst>
                                        </p:cTn>
                                        <p:tgtEl>
                                          <p:spTgt spid="56">
                                            <p:txEl>
                                              <p:pRg st="0" end="0"/>
                                            </p:txEl>
                                          </p:spTgt>
                                        </p:tgtEl>
                                        <p:attrNameLst>
                                          <p:attrName>style.visibility</p:attrName>
                                        </p:attrNameLst>
                                      </p:cBhvr>
                                      <p:to>
                                        <p:strVal val="visible"/>
                                      </p:to>
                                    </p:set>
                                    <p:anim calcmode="lin" valueType="num">
                                      <p:cBhvr additive="base">
                                        <p:cTn id="44"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6" fill="hold">
                            <p:stCondLst>
                              <p:cond delay="2450"/>
                            </p:stCondLst>
                            <p:childTnLst>
                              <p:par>
                                <p:cTn id="47" presetID="22" presetClass="entr" presetSubtype="2"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right)">
                                      <p:cBhvr>
                                        <p:cTn id="49" dur="500"/>
                                        <p:tgtEl>
                                          <p:spTgt spid="38"/>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right)">
                                      <p:cBhvr>
                                        <p:cTn id="52" dur="500"/>
                                        <p:tgtEl>
                                          <p:spTgt spid="68"/>
                                        </p:tgtEl>
                                      </p:cBhvr>
                                    </p:animEffect>
                                  </p:childTnLst>
                                </p:cTn>
                              </p:par>
                              <p:par>
                                <p:cTn id="53" presetID="2" presetClass="entr" presetSubtype="1" decel="10000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cBhvr additive="base">
                                        <p:cTn id="55" dur="750" fill="hold"/>
                                        <p:tgtEl>
                                          <p:spTgt spid="66"/>
                                        </p:tgtEl>
                                        <p:attrNameLst>
                                          <p:attrName>ppt_x</p:attrName>
                                        </p:attrNameLst>
                                      </p:cBhvr>
                                      <p:tavLst>
                                        <p:tav tm="0">
                                          <p:val>
                                            <p:strVal val="#ppt_x"/>
                                          </p:val>
                                        </p:tav>
                                        <p:tav tm="100000">
                                          <p:val>
                                            <p:strVal val="#ppt_x"/>
                                          </p:val>
                                        </p:tav>
                                      </p:tavLst>
                                    </p:anim>
                                    <p:anim calcmode="lin" valueType="num">
                                      <p:cBhvr additive="base">
                                        <p:cTn id="56" dur="750" fill="hold"/>
                                        <p:tgtEl>
                                          <p:spTgt spid="66"/>
                                        </p:tgtEl>
                                        <p:attrNameLst>
                                          <p:attrName>ppt_y</p:attrName>
                                        </p:attrNameLst>
                                      </p:cBhvr>
                                      <p:tavLst>
                                        <p:tav tm="0">
                                          <p:val>
                                            <p:strVal val="0-#ppt_h/2"/>
                                          </p:val>
                                        </p:tav>
                                        <p:tav tm="100000">
                                          <p:val>
                                            <p:strVal val="#ppt_y"/>
                                          </p:val>
                                        </p:tav>
                                      </p:tavLst>
                                    </p:anim>
                                  </p:childTnLst>
                                </p:cTn>
                              </p:par>
                              <p:par>
                                <p:cTn id="57" presetID="45" presetClass="entr" presetSubtype="0" fill="hold" grpId="1" nodeType="with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750"/>
                                        <p:tgtEl>
                                          <p:spTgt spid="66"/>
                                        </p:tgtEl>
                                      </p:cBhvr>
                                    </p:animEffect>
                                    <p:anim calcmode="lin" valueType="num">
                                      <p:cBhvr>
                                        <p:cTn id="60" dur="750" fill="hold"/>
                                        <p:tgtEl>
                                          <p:spTgt spid="66"/>
                                        </p:tgtEl>
                                        <p:attrNameLst>
                                          <p:attrName>ppt_w</p:attrName>
                                        </p:attrNameLst>
                                      </p:cBhvr>
                                      <p:tavLst>
                                        <p:tav tm="0" fmla="#ppt_w*sin(2.5*pi*$)">
                                          <p:val>
                                            <p:fltVal val="0"/>
                                          </p:val>
                                        </p:tav>
                                        <p:tav tm="100000">
                                          <p:val>
                                            <p:fltVal val="1"/>
                                          </p:val>
                                        </p:tav>
                                      </p:tavLst>
                                    </p:anim>
                                    <p:anim calcmode="lin" valueType="num">
                                      <p:cBhvr>
                                        <p:cTn id="61" dur="750" fill="hold"/>
                                        <p:tgtEl>
                                          <p:spTgt spid="66"/>
                                        </p:tgtEl>
                                        <p:attrNameLst>
                                          <p:attrName>ppt_h</p:attrName>
                                        </p:attrNameLst>
                                      </p:cBhvr>
                                      <p:tavLst>
                                        <p:tav tm="0">
                                          <p:val>
                                            <p:strVal val="#ppt_h"/>
                                          </p:val>
                                        </p:tav>
                                        <p:tav tm="100000">
                                          <p:val>
                                            <p:strVal val="#ppt_h"/>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7"/>
                                        </p:tgtEl>
                                        <p:attrNameLst>
                                          <p:attrName>style.visibility</p:attrName>
                                        </p:attrNameLst>
                                      </p:cBhvr>
                                      <p:to>
                                        <p:strVal val="visible"/>
                                      </p:to>
                                    </p:set>
                                    <p:anim calcmode="lin" valueType="num">
                                      <p:cBhvr additive="base">
                                        <p:cTn id="64" dur="750" fill="hold"/>
                                        <p:tgtEl>
                                          <p:spTgt spid="67"/>
                                        </p:tgtEl>
                                        <p:attrNameLst>
                                          <p:attrName>ppt_x</p:attrName>
                                        </p:attrNameLst>
                                      </p:cBhvr>
                                      <p:tavLst>
                                        <p:tav tm="0">
                                          <p:val>
                                            <p:strVal val="#ppt_x"/>
                                          </p:val>
                                        </p:tav>
                                        <p:tav tm="100000">
                                          <p:val>
                                            <p:strVal val="#ppt_x"/>
                                          </p:val>
                                        </p:tav>
                                      </p:tavLst>
                                    </p:anim>
                                    <p:anim calcmode="lin" valueType="num">
                                      <p:cBhvr additive="base">
                                        <p:cTn id="65" dur="750" fill="hold"/>
                                        <p:tgtEl>
                                          <p:spTgt spid="67"/>
                                        </p:tgtEl>
                                        <p:attrNameLst>
                                          <p:attrName>ppt_y</p:attrName>
                                        </p:attrNameLst>
                                      </p:cBhvr>
                                      <p:tavLst>
                                        <p:tav tm="0">
                                          <p:val>
                                            <p:strVal val="0-#ppt_h/2"/>
                                          </p:val>
                                        </p:tav>
                                        <p:tav tm="100000">
                                          <p:val>
                                            <p:strVal val="#ppt_y"/>
                                          </p:val>
                                        </p:tav>
                                      </p:tavLst>
                                    </p:anim>
                                  </p:childTnLst>
                                </p:cTn>
                              </p:par>
                              <p:par>
                                <p:cTn id="66" presetID="45" presetClass="entr" presetSubtype="0" fill="hold" grpId="1"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750"/>
                                        <p:tgtEl>
                                          <p:spTgt spid="67"/>
                                        </p:tgtEl>
                                      </p:cBhvr>
                                    </p:animEffect>
                                    <p:anim calcmode="lin" valueType="num">
                                      <p:cBhvr>
                                        <p:cTn id="69" dur="750" fill="hold"/>
                                        <p:tgtEl>
                                          <p:spTgt spid="67"/>
                                        </p:tgtEl>
                                        <p:attrNameLst>
                                          <p:attrName>ppt_w</p:attrName>
                                        </p:attrNameLst>
                                      </p:cBhvr>
                                      <p:tavLst>
                                        <p:tav tm="0" fmla="#ppt_w*sin(2.5*pi*$)">
                                          <p:val>
                                            <p:fltVal val="0"/>
                                          </p:val>
                                        </p:tav>
                                        <p:tav tm="100000">
                                          <p:val>
                                            <p:fltVal val="1"/>
                                          </p:val>
                                        </p:tav>
                                      </p:tavLst>
                                    </p:anim>
                                    <p:anim calcmode="lin" valueType="num">
                                      <p:cBhvr>
                                        <p:cTn id="70" dur="750" fill="hold"/>
                                        <p:tgtEl>
                                          <p:spTgt spid="67"/>
                                        </p:tgtEl>
                                        <p:attrNameLst>
                                          <p:attrName>ppt_h</p:attrName>
                                        </p:attrNameLst>
                                      </p:cBhvr>
                                      <p:tavLst>
                                        <p:tav tm="0">
                                          <p:val>
                                            <p:strVal val="#ppt_h"/>
                                          </p:val>
                                        </p:tav>
                                        <p:tav tm="100000">
                                          <p:val>
                                            <p:strVal val="#ppt_h"/>
                                          </p:val>
                                        </p:tav>
                                      </p:tavLst>
                                    </p:anim>
                                  </p:childTnLst>
                                </p:cTn>
                              </p:par>
                              <p:par>
                                <p:cTn id="71" presetID="2" presetClass="entr" presetSubtype="3" decel="100000" fill="hold" grpId="0" nodeType="withEffect">
                                  <p:stCondLst>
                                    <p:cond delay="0"/>
                                  </p:stCondLst>
                                  <p:iterate type="wd">
                                    <p:tmPct val="10000"/>
                                  </p:iterate>
                                  <p:childTnLst>
                                    <p:set>
                                      <p:cBhvr>
                                        <p:cTn id="72" dur="1" fill="hold">
                                          <p:stCondLst>
                                            <p:cond delay="0"/>
                                          </p:stCondLst>
                                        </p:cTn>
                                        <p:tgtEl>
                                          <p:spTgt spid="59">
                                            <p:txEl>
                                              <p:pRg st="0" end="0"/>
                                            </p:txEl>
                                          </p:spTgt>
                                        </p:tgtEl>
                                        <p:attrNameLst>
                                          <p:attrName>style.visibility</p:attrName>
                                        </p:attrNameLst>
                                      </p:cBhvr>
                                      <p:to>
                                        <p:strVal val="visible"/>
                                      </p:to>
                                    </p:set>
                                    <p:anim calcmode="lin" valueType="num">
                                      <p:cBhvr additive="base">
                                        <p:cTn id="73" dur="1000" fill="hold"/>
                                        <p:tgtEl>
                                          <p:spTgt spid="59">
                                            <p:txEl>
                                              <p:pRg st="0" end="0"/>
                                            </p:txEl>
                                          </p:spTgt>
                                        </p:tgtEl>
                                        <p:attrNameLst>
                                          <p:attrName>ppt_x</p:attrName>
                                        </p:attrNameLst>
                                      </p:cBhvr>
                                      <p:tavLst>
                                        <p:tav tm="0">
                                          <p:val>
                                            <p:strVal val="1+#ppt_w/2"/>
                                          </p:val>
                                        </p:tav>
                                        <p:tav tm="100000">
                                          <p:val>
                                            <p:strVal val="#ppt_x"/>
                                          </p:val>
                                        </p:tav>
                                      </p:tavLst>
                                    </p:anim>
                                    <p:anim calcmode="lin" valueType="num">
                                      <p:cBhvr additive="base">
                                        <p:cTn id="74" dur="10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75" fill="hold">
                            <p:stCondLst>
                              <p:cond delay="3650"/>
                            </p:stCondLst>
                            <p:childTnLst>
                              <p:par>
                                <p:cTn id="76" presetID="2" presetClass="entr" presetSubtype="2" decel="100000" fill="hold" grpId="0" nodeType="afterEffect">
                                  <p:stCondLst>
                                    <p:cond delay="250"/>
                                  </p:stCondLst>
                                  <p:childTnLst>
                                    <p:set>
                                      <p:cBhvr>
                                        <p:cTn id="77" dur="1" fill="hold">
                                          <p:stCondLst>
                                            <p:cond delay="0"/>
                                          </p:stCondLst>
                                        </p:cTn>
                                        <p:tgtEl>
                                          <p:spTgt spid="60">
                                            <p:txEl>
                                              <p:pRg st="0" end="0"/>
                                            </p:txEl>
                                          </p:spTgt>
                                        </p:tgtEl>
                                        <p:attrNameLst>
                                          <p:attrName>style.visibility</p:attrName>
                                        </p:attrNameLst>
                                      </p:cBhvr>
                                      <p:to>
                                        <p:strVal val="visible"/>
                                      </p:to>
                                    </p:set>
                                    <p:anim calcmode="lin" valueType="num">
                                      <p:cBhvr additive="base">
                                        <p:cTn id="78"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79" dur="500" fill="hold"/>
                                        <p:tgtEl>
                                          <p:spTgt spid="6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11" grpId="0" animBg="1"/>
      <p:bldP spid="1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8" grpId="0" animBg="1"/>
      <p:bldP spid="55" grpId="0" build="p">
        <p:tmplLst>
          <p:tmpl lvl="1">
            <p:tnLst>
              <p:par>
                <p:cTn presetID="2" presetClass="entr" presetSubtype="12" decel="100000" fill="hold" nodeType="with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1+#ppt_h/2"/>
                          </p:val>
                        </p:tav>
                        <p:tav tm="100000">
                          <p:val>
                            <p:strVal val="#ppt_y"/>
                          </p:val>
                        </p:tav>
                      </p:tavLst>
                    </p:anim>
                  </p:childTnLst>
                </p:cTn>
              </p:par>
            </p:tnLst>
          </p:tmpl>
        </p:tmplLst>
      </p:bldP>
      <p:bldP spid="5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P spid="59"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59"/>
                        </p:tgtEl>
                        <p:attrNameLst>
                          <p:attrName>style.visibility</p:attrName>
                        </p:attrNameLst>
                      </p:cBhvr>
                      <p:to>
                        <p:strVal val="visible"/>
                      </p:to>
                    </p:set>
                    <p:anim calcmode="lin" valueType="num">
                      <p:cBhvr additive="base">
                        <p:cTn dur="1000" fill="hold"/>
                        <p:tgtEl>
                          <p:spTgt spid="59"/>
                        </p:tgtEl>
                        <p:attrNameLst>
                          <p:attrName>ppt_x</p:attrName>
                        </p:attrNameLst>
                      </p:cBhvr>
                      <p:tavLst>
                        <p:tav tm="0">
                          <p:val>
                            <p:strVal val="1+#ppt_w/2"/>
                          </p:val>
                        </p:tav>
                        <p:tav tm="100000">
                          <p:val>
                            <p:strVal val="#ppt_x"/>
                          </p:val>
                        </p:tav>
                      </p:tavLst>
                    </p:anim>
                    <p:anim calcmode="lin" valueType="num">
                      <p:cBhvr additive="base">
                        <p:cTn dur="1000" fill="hold"/>
                        <p:tgtEl>
                          <p:spTgt spid="59"/>
                        </p:tgtEl>
                        <p:attrNameLst>
                          <p:attrName>ppt_y</p:attrName>
                        </p:attrNameLst>
                      </p:cBhvr>
                      <p:tavLst>
                        <p:tav tm="0">
                          <p:val>
                            <p:strVal val="0-#ppt_h/2"/>
                          </p:val>
                        </p:tav>
                        <p:tav tm="100000">
                          <p:val>
                            <p:strVal val="#ppt_y"/>
                          </p:val>
                        </p:tav>
                      </p:tavLst>
                    </p:anim>
                  </p:childTnLst>
                </p:cTn>
              </p:par>
            </p:tnLst>
          </p:tmpl>
        </p:tmplLst>
      </p:bldP>
      <p:bldP spid="6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 grpId="0" animBg="1"/>
      <p:bldP spid="65" grpId="0" animBg="1"/>
      <p:bldP spid="65" grpId="1" animBg="1"/>
      <p:bldP spid="67" grpId="0" animBg="1"/>
      <p:bldP spid="67" grpId="1" animBg="1"/>
      <p:bldP spid="12" grpId="0" animBg="1"/>
      <p:bldP spid="68" grpId="0" animBg="1"/>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4 Image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userDrawn="1"/>
        </p:nvSpPr>
        <p:spPr>
          <a:xfrm>
            <a:off x="921504" y="1828574"/>
            <a:ext cx="2102048" cy="2101866"/>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userDrawn="1"/>
        </p:nvSpPr>
        <p:spPr>
          <a:xfrm>
            <a:off x="812238" y="1745809"/>
            <a:ext cx="2102048" cy="2101866"/>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図プレースホルダー 5"/>
          <p:cNvSpPr>
            <a:spLocks noGrp="1"/>
          </p:cNvSpPr>
          <p:nvPr>
            <p:ph type="pic" sz="quarter" idx="14" hasCustomPrompt="1"/>
          </p:nvPr>
        </p:nvSpPr>
        <p:spPr>
          <a:xfrm>
            <a:off x="902745" y="1800438"/>
            <a:ext cx="2042226" cy="2042049"/>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userDrawn="1"/>
        </p:nvSpPr>
        <p:spPr>
          <a:xfrm>
            <a:off x="3693080" y="1828574"/>
            <a:ext cx="2102048" cy="2101866"/>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userDrawn="1"/>
        </p:nvSpPr>
        <p:spPr>
          <a:xfrm>
            <a:off x="3583814" y="1745809"/>
            <a:ext cx="2102048" cy="2101866"/>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図プレースホルダー 5"/>
          <p:cNvSpPr>
            <a:spLocks noGrp="1"/>
          </p:cNvSpPr>
          <p:nvPr>
            <p:ph type="pic" sz="quarter" idx="15" hasCustomPrompt="1"/>
          </p:nvPr>
        </p:nvSpPr>
        <p:spPr>
          <a:xfrm>
            <a:off x="3674320" y="1800438"/>
            <a:ext cx="2042226" cy="2042049"/>
          </a:xfrm>
          <a:prstGeom prst="ellipse">
            <a:avLst/>
          </a:prstGeom>
          <a:solidFill>
            <a:schemeClr val="bg1"/>
          </a:solidFill>
          <a:ln w="28575" cmpd="sng">
            <a:solidFill>
              <a:schemeClr val="accent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userDrawn="1"/>
        </p:nvSpPr>
        <p:spPr>
          <a:xfrm>
            <a:off x="6464656" y="1828574"/>
            <a:ext cx="2102048" cy="2101866"/>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userDrawn="1"/>
        </p:nvSpPr>
        <p:spPr>
          <a:xfrm>
            <a:off x="6355389" y="1745809"/>
            <a:ext cx="2102048" cy="2101866"/>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図プレースホルダー 5"/>
          <p:cNvSpPr>
            <a:spLocks noGrp="1"/>
          </p:cNvSpPr>
          <p:nvPr>
            <p:ph type="pic" sz="quarter" idx="16" hasCustomPrompt="1"/>
          </p:nvPr>
        </p:nvSpPr>
        <p:spPr>
          <a:xfrm>
            <a:off x="6445896" y="1800438"/>
            <a:ext cx="2042226" cy="2042049"/>
          </a:xfrm>
          <a:prstGeom prst="ellipse">
            <a:avLst/>
          </a:prstGeom>
          <a:solidFill>
            <a:schemeClr val="bg1"/>
          </a:solidFill>
          <a:ln w="28575" cmpd="sng">
            <a:solidFill>
              <a:schemeClr val="accent2"/>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userDrawn="1"/>
        </p:nvSpPr>
        <p:spPr>
          <a:xfrm>
            <a:off x="9236232" y="1828574"/>
            <a:ext cx="2102048" cy="2101866"/>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userDrawn="1"/>
        </p:nvSpPr>
        <p:spPr>
          <a:xfrm>
            <a:off x="9126966" y="1745809"/>
            <a:ext cx="2102048" cy="2101866"/>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図プレースホルダー 5"/>
          <p:cNvSpPr>
            <a:spLocks noGrp="1"/>
          </p:cNvSpPr>
          <p:nvPr>
            <p:ph type="pic" sz="quarter" idx="17" hasCustomPrompt="1"/>
          </p:nvPr>
        </p:nvSpPr>
        <p:spPr>
          <a:xfrm>
            <a:off x="9217473" y="1800438"/>
            <a:ext cx="2042226" cy="2042049"/>
          </a:xfrm>
          <a:prstGeom prst="ellipse">
            <a:avLst/>
          </a:prstGeom>
          <a:solidFill>
            <a:schemeClr val="bg1"/>
          </a:solidFill>
          <a:ln w="28575" cmpd="sng">
            <a:solidFill>
              <a:schemeClr val="accent4"/>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587" y="3992092"/>
            <a:ext cx="2651984" cy="480053"/>
          </a:xfrm>
        </p:spPr>
        <p:txBody>
          <a:bodyPr anchor="t">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250" y="4812794"/>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848703" y="474523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5" hasCustomPrompt="1"/>
          </p:nvPr>
        </p:nvSpPr>
        <p:spPr>
          <a:xfrm>
            <a:off x="3347170" y="3990529"/>
            <a:ext cx="2675506" cy="480053"/>
          </a:xfrm>
        </p:spPr>
        <p:txBody>
          <a:bodyPr anchor="t">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7146" y="4811231"/>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3625600" y="474367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プレースホルダー 6"/>
          <p:cNvSpPr>
            <a:spLocks noGrp="1"/>
          </p:cNvSpPr>
          <p:nvPr>
            <p:ph type="body" sz="quarter" idx="27" hasCustomPrompt="1"/>
          </p:nvPr>
        </p:nvSpPr>
        <p:spPr>
          <a:xfrm>
            <a:off x="6127533" y="3992092"/>
            <a:ext cx="2675506" cy="480053"/>
          </a:xfrm>
        </p:spPr>
        <p:txBody>
          <a:bodyPr anchor="t">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4042" y="4812794"/>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6402496" y="4745238"/>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29" hasCustomPrompt="1"/>
          </p:nvPr>
        </p:nvSpPr>
        <p:spPr>
          <a:xfrm>
            <a:off x="8907896" y="3992092"/>
            <a:ext cx="2675506" cy="480053"/>
          </a:xfrm>
        </p:spPr>
        <p:txBody>
          <a:bodyPr anchor="t">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20939" y="4812794"/>
            <a:ext cx="2477334" cy="10956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9179393" y="4745238"/>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テキスト プレースホルダー 6"/>
          <p:cNvSpPr>
            <a:spLocks noGrp="1"/>
          </p:cNvSpPr>
          <p:nvPr>
            <p:ph type="body" sz="quarter" idx="31" hasCustomPrompt="1"/>
          </p:nvPr>
        </p:nvSpPr>
        <p:spPr>
          <a:xfrm>
            <a:off x="688684" y="4323538"/>
            <a:ext cx="2477334" cy="382623"/>
          </a:xfrm>
        </p:spPr>
        <p:txBody>
          <a:bodyPr anchor="t">
            <a:noAutofit/>
          </a:bodyPr>
          <a:lstStyle>
            <a:lvl1pPr algn="ctr">
              <a:defRPr sz="12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2" hasCustomPrompt="1"/>
          </p:nvPr>
        </p:nvSpPr>
        <p:spPr>
          <a:xfrm>
            <a:off x="3465581" y="4321975"/>
            <a:ext cx="2477334" cy="382623"/>
          </a:xfrm>
        </p:spPr>
        <p:txBody>
          <a:bodyPr anchor="t">
            <a:noAutofit/>
          </a:bodyPr>
          <a:lstStyle>
            <a:lvl1pPr algn="ctr">
              <a:defRPr sz="1200" i="1" baseline="0">
                <a:solidFill>
                  <a:schemeClr val="accent3">
                    <a:lumMod val="50000"/>
                  </a:schemeClr>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33" hasCustomPrompt="1"/>
          </p:nvPr>
        </p:nvSpPr>
        <p:spPr>
          <a:xfrm>
            <a:off x="6242477" y="4323538"/>
            <a:ext cx="2477334" cy="382623"/>
          </a:xfrm>
        </p:spPr>
        <p:txBody>
          <a:bodyPr anchor="t">
            <a:noAutofit/>
          </a:bodyPr>
          <a:lstStyle>
            <a:lvl1pPr algn="ctr">
              <a:defRPr sz="1200" i="1" baseline="0">
                <a:solidFill>
                  <a:schemeClr val="accent2">
                    <a:lumMod val="50000"/>
                  </a:schemeClr>
                </a:solidFill>
                <a:latin typeface="+mn-lt"/>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34" hasCustomPrompt="1"/>
          </p:nvPr>
        </p:nvSpPr>
        <p:spPr>
          <a:xfrm>
            <a:off x="9019374" y="4323538"/>
            <a:ext cx="2477334" cy="382623"/>
          </a:xfrm>
        </p:spPr>
        <p:txBody>
          <a:bodyPr anchor="t">
            <a:noAutofit/>
          </a:bodyPr>
          <a:lstStyle>
            <a:lvl1pPr algn="ctr">
              <a:defRPr sz="1200" i="1" baseline="0">
                <a:solidFill>
                  <a:schemeClr val="accent4">
                    <a:lumMod val="50000"/>
                  </a:schemeClr>
                </a:solidFill>
                <a:latin typeface="+mn-lt"/>
              </a:defRPr>
            </a:lvl1pPr>
          </a:lstStyle>
          <a:p>
            <a:pPr lvl="0"/>
            <a:r>
              <a:rPr kumimoji="1" lang="en-US" altLang="ja-JP" dirty="0"/>
              <a:t>Text goes here</a:t>
            </a:r>
            <a:endParaRPr kumimoji="1" lang="ja-JP" altLang="en-US" dirty="0"/>
          </a:p>
        </p:txBody>
      </p:sp>
      <p:sp>
        <p:nvSpPr>
          <p:cNvPr id="38" name="スライド番号プレースホルダー 3"/>
          <p:cNvSpPr>
            <a:spLocks noGrp="1"/>
          </p:cNvSpPr>
          <p:nvPr>
            <p:ph type="sldNum" sz="quarter" idx="11"/>
          </p:nvPr>
        </p:nvSpPr>
        <p:spPr>
          <a:xfrm>
            <a:off x="11435106" y="6288526"/>
            <a:ext cx="720142" cy="365125"/>
          </a:xfrm>
        </p:spPr>
        <p:txBody>
          <a:body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32030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2" presetClass="entr" presetSubtype="8" fill="hold" grpId="0" nodeType="afterEffect">
                                  <p:stCondLst>
                                    <p:cond delay="0"/>
                                  </p:stCondLst>
                                  <p:childTnLst>
                                    <p:set>
                                      <p:cBhvr>
                                        <p:cTn id="41" dur="1" fill="hold">
                                          <p:stCondLst>
                                            <p:cond delay="0"/>
                                          </p:stCondLst>
                                        </p:cTn>
                                        <p:tgtEl>
                                          <p:spTgt spid="34">
                                            <p:txEl>
                                              <p:pRg st="0" end="0"/>
                                            </p:txEl>
                                          </p:spTgt>
                                        </p:tgtEl>
                                        <p:attrNameLst>
                                          <p:attrName>style.visibility</p:attrName>
                                        </p:attrNameLst>
                                      </p:cBhvr>
                                      <p:to>
                                        <p:strVal val="visible"/>
                                      </p:to>
                                    </p:set>
                                    <p:animEffect transition="in" filter="wipe(left)">
                                      <p:cBhvr>
                                        <p:cTn id="42" dur="500"/>
                                        <p:tgtEl>
                                          <p:spTgt spid="34">
                                            <p:txEl>
                                              <p:pRg st="0" end="0"/>
                                            </p:txEl>
                                          </p:spTgt>
                                        </p:tgtEl>
                                      </p:cBhvr>
                                    </p:animEffect>
                                  </p:childTnLst>
                                </p:cTn>
                              </p:par>
                            </p:childTnLst>
                          </p:cTn>
                        </p:par>
                        <p:par>
                          <p:cTn id="43" fill="hold">
                            <p:stCondLst>
                              <p:cond delay="2450"/>
                            </p:stCondLst>
                            <p:childTnLst>
                              <p:par>
                                <p:cTn id="44" presetID="2" presetClass="entr" presetSubtype="4" decel="10000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100"/>
                                  </p:stCondLst>
                                  <p:childTnLst>
                                    <p:set>
                                      <p:cBhvr>
                                        <p:cTn id="49" dur="1" fill="hold">
                                          <p:stCondLst>
                                            <p:cond delay="0"/>
                                          </p:stCondLst>
                                        </p:cTn>
                                        <p:tgtEl>
                                          <p:spTgt spid="23">
                                            <p:txEl>
                                              <p:pRg st="0" end="0"/>
                                            </p:txEl>
                                          </p:spTgt>
                                        </p:tgtEl>
                                        <p:attrNameLst>
                                          <p:attrName>style.visibility</p:attrName>
                                        </p:attrNameLst>
                                      </p:cBhvr>
                                      <p:to>
                                        <p:strVal val="visible"/>
                                      </p:to>
                                    </p:set>
                                    <p:anim calcmode="lin" valueType="num">
                                      <p:cBhvr additive="base">
                                        <p:cTn id="50"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52" fill="hold">
                            <p:stCondLst>
                              <p:cond delay="305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750"/>
                                        <p:tgtEl>
                                          <p:spTgt spid="13"/>
                                        </p:tgtEl>
                                      </p:cBhvr>
                                    </p:animEffect>
                                  </p:childTnLst>
                                </p:cTn>
                              </p:par>
                              <p:par>
                                <p:cTn id="56" presetID="10" presetClass="entr" presetSubtype="0" fill="hold" grpId="0" nodeType="withEffect">
                                  <p:stCondLst>
                                    <p:cond delay="10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750"/>
                                        <p:tgtEl>
                                          <p:spTgt spid="14"/>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750"/>
                                        <p:tgtEl>
                                          <p:spTgt spid="15"/>
                                        </p:tgtEl>
                                      </p:cBhvr>
                                    </p:animEffect>
                                  </p:childTnLst>
                                </p:cTn>
                              </p:par>
                              <p:par>
                                <p:cTn id="62" presetID="2" presetClass="entr" presetSubtype="1" decel="100000" fill="hold" grpId="1"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750" fill="hold"/>
                                        <p:tgtEl>
                                          <p:spTgt spid="13"/>
                                        </p:tgtEl>
                                        <p:attrNameLst>
                                          <p:attrName>ppt_x</p:attrName>
                                        </p:attrNameLst>
                                      </p:cBhvr>
                                      <p:tavLst>
                                        <p:tav tm="0">
                                          <p:val>
                                            <p:strVal val="#ppt_x"/>
                                          </p:val>
                                        </p:tav>
                                        <p:tav tm="100000">
                                          <p:val>
                                            <p:strVal val="#ppt_x"/>
                                          </p:val>
                                        </p:tav>
                                      </p:tavLst>
                                    </p:anim>
                                    <p:anim calcmode="lin" valueType="num">
                                      <p:cBhvr additive="base">
                                        <p:cTn id="65" dur="750" fill="hold"/>
                                        <p:tgtEl>
                                          <p:spTgt spid="13"/>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1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750" fill="hold"/>
                                        <p:tgtEl>
                                          <p:spTgt spid="14"/>
                                        </p:tgtEl>
                                        <p:attrNameLst>
                                          <p:attrName>ppt_x</p:attrName>
                                        </p:attrNameLst>
                                      </p:cBhvr>
                                      <p:tavLst>
                                        <p:tav tm="0">
                                          <p:val>
                                            <p:strVal val="#ppt_x"/>
                                          </p:val>
                                        </p:tav>
                                        <p:tav tm="100000">
                                          <p:val>
                                            <p:strVal val="#ppt_x"/>
                                          </p:val>
                                        </p:tav>
                                      </p:tavLst>
                                    </p:anim>
                                    <p:anim calcmode="lin" valueType="num">
                                      <p:cBhvr additive="base">
                                        <p:cTn id="69" dur="750" fill="hold"/>
                                        <p:tgtEl>
                                          <p:spTgt spid="14"/>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1" nodeType="withEffect">
                                  <p:stCondLst>
                                    <p:cond delay="200"/>
                                  </p:stCondLst>
                                  <p:childTnLst>
                                    <p:set>
                                      <p:cBhvr>
                                        <p:cTn id="71" dur="1" fill="hold">
                                          <p:stCondLst>
                                            <p:cond delay="0"/>
                                          </p:stCondLst>
                                        </p:cTn>
                                        <p:tgtEl>
                                          <p:spTgt spid="15"/>
                                        </p:tgtEl>
                                        <p:attrNameLst>
                                          <p:attrName>style.visibility</p:attrName>
                                        </p:attrNameLst>
                                      </p:cBhvr>
                                      <p:to>
                                        <p:strVal val="visible"/>
                                      </p:to>
                                    </p:set>
                                    <p:anim calcmode="lin" valueType="num">
                                      <p:cBhvr additive="base">
                                        <p:cTn id="72" dur="750" fill="hold"/>
                                        <p:tgtEl>
                                          <p:spTgt spid="15"/>
                                        </p:tgtEl>
                                        <p:attrNameLst>
                                          <p:attrName>ppt_x</p:attrName>
                                        </p:attrNameLst>
                                      </p:cBhvr>
                                      <p:tavLst>
                                        <p:tav tm="0">
                                          <p:val>
                                            <p:strVal val="#ppt_x"/>
                                          </p:val>
                                        </p:tav>
                                        <p:tav tm="100000">
                                          <p:val>
                                            <p:strVal val="#ppt_x"/>
                                          </p:val>
                                        </p:tav>
                                      </p:tavLst>
                                    </p:anim>
                                    <p:anim calcmode="lin" valueType="num">
                                      <p:cBhvr additive="base">
                                        <p:cTn id="73" dur="750" fill="hold"/>
                                        <p:tgtEl>
                                          <p:spTgt spid="15"/>
                                        </p:tgtEl>
                                        <p:attrNameLst>
                                          <p:attrName>ppt_y</p:attrName>
                                        </p:attrNameLst>
                                      </p:cBhvr>
                                      <p:tavLst>
                                        <p:tav tm="0">
                                          <p:val>
                                            <p:strVal val="0-#ppt_h/2"/>
                                          </p:val>
                                        </p:tav>
                                        <p:tav tm="100000">
                                          <p:val>
                                            <p:strVal val="#ppt_y"/>
                                          </p:val>
                                        </p:tav>
                                      </p:tavLst>
                                    </p:anim>
                                  </p:childTnLst>
                                </p:cTn>
                              </p:par>
                            </p:childTnLst>
                          </p:cTn>
                        </p:par>
                        <p:par>
                          <p:cTn id="74" fill="hold">
                            <p:stCondLst>
                              <p:cond delay="4000"/>
                            </p:stCondLst>
                            <p:childTnLst>
                              <p:par>
                                <p:cTn id="75" presetID="2" presetClass="entr" presetSubtype="4" decel="100000" fill="hold" grpId="0" nodeType="afterEffect">
                                  <p:stCondLst>
                                    <p:cond delay="0"/>
                                  </p:stCondLst>
                                  <p:childTnLst>
                                    <p:set>
                                      <p:cBhvr>
                                        <p:cTn id="76" dur="1" fill="hold">
                                          <p:stCondLst>
                                            <p:cond delay="0"/>
                                          </p:stCondLst>
                                        </p:cTn>
                                        <p:tgtEl>
                                          <p:spTgt spid="25">
                                            <p:txEl>
                                              <p:pRg st="0" end="0"/>
                                            </p:txEl>
                                          </p:spTgt>
                                        </p:tgtEl>
                                        <p:attrNameLst>
                                          <p:attrName>style.visibility</p:attrName>
                                        </p:attrNameLst>
                                      </p:cBhvr>
                                      <p:to>
                                        <p:strVal val="visible"/>
                                      </p:to>
                                    </p:set>
                                    <p:anim calcmode="lin" valueType="num">
                                      <p:cBhvr additive="base">
                                        <p:cTn id="7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4500"/>
                            </p:stCondLst>
                            <p:childTnLst>
                              <p:par>
                                <p:cTn id="80" presetID="22" presetClass="entr" presetSubtype="8" fill="hold" grpId="0" nodeType="afterEffect">
                                  <p:stCondLst>
                                    <p:cond delay="0"/>
                                  </p:stCondLst>
                                  <p:childTnLst>
                                    <p:set>
                                      <p:cBhvr>
                                        <p:cTn id="81" dur="1" fill="hold">
                                          <p:stCondLst>
                                            <p:cond delay="0"/>
                                          </p:stCondLst>
                                        </p:cTn>
                                        <p:tgtEl>
                                          <p:spTgt spid="35">
                                            <p:txEl>
                                              <p:pRg st="0" end="0"/>
                                            </p:txEl>
                                          </p:spTgt>
                                        </p:tgtEl>
                                        <p:attrNameLst>
                                          <p:attrName>style.visibility</p:attrName>
                                        </p:attrNameLst>
                                      </p:cBhvr>
                                      <p:to>
                                        <p:strVal val="visible"/>
                                      </p:to>
                                    </p:set>
                                    <p:animEffect transition="in" filter="wipe(left)">
                                      <p:cBhvr>
                                        <p:cTn id="82" dur="500"/>
                                        <p:tgtEl>
                                          <p:spTgt spid="35">
                                            <p:txEl>
                                              <p:pRg st="0" end="0"/>
                                            </p:txEl>
                                          </p:spTgt>
                                        </p:tgtEl>
                                      </p:cBhvr>
                                    </p:animEffect>
                                  </p:childTnLst>
                                </p:cTn>
                              </p:par>
                            </p:childTnLst>
                          </p:cTn>
                        </p:par>
                        <p:par>
                          <p:cTn id="83" fill="hold">
                            <p:stCondLst>
                              <p:cond delay="5000"/>
                            </p:stCondLst>
                            <p:childTnLst>
                              <p:par>
                                <p:cTn id="84" presetID="2" presetClass="entr" presetSubtype="4" decel="10000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ppt_x"/>
                                          </p:val>
                                        </p:tav>
                                        <p:tav tm="100000">
                                          <p:val>
                                            <p:strVal val="#ppt_x"/>
                                          </p:val>
                                        </p:tav>
                                      </p:tavLst>
                                    </p:anim>
                                    <p:anim calcmode="lin" valueType="num">
                                      <p:cBhvr additive="base">
                                        <p:cTn id="87" dur="500" fill="hold"/>
                                        <p:tgtEl>
                                          <p:spTgt spid="27"/>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100"/>
                                  </p:stCondLst>
                                  <p:childTnLst>
                                    <p:set>
                                      <p:cBhvr>
                                        <p:cTn id="89" dur="1" fill="hold">
                                          <p:stCondLst>
                                            <p:cond delay="0"/>
                                          </p:stCondLst>
                                        </p:cTn>
                                        <p:tgtEl>
                                          <p:spTgt spid="26">
                                            <p:txEl>
                                              <p:pRg st="0" end="0"/>
                                            </p:txEl>
                                          </p:spTgt>
                                        </p:tgtEl>
                                        <p:attrNameLst>
                                          <p:attrName>style.visibility</p:attrName>
                                        </p:attrNameLst>
                                      </p:cBhvr>
                                      <p:to>
                                        <p:strVal val="visible"/>
                                      </p:to>
                                    </p:set>
                                    <p:anim calcmode="lin" valueType="num">
                                      <p:cBhvr additive="base">
                                        <p:cTn id="9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92" fill="hold">
                            <p:stCondLst>
                              <p:cond delay="5600"/>
                            </p:stCondLst>
                            <p:childTnLst>
                              <p:par>
                                <p:cTn id="93" presetID="10" presetClass="entr" presetSubtype="0" fill="hold" grpId="0" nodeType="after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750"/>
                                        <p:tgtEl>
                                          <p:spTgt spid="16"/>
                                        </p:tgtEl>
                                      </p:cBhvr>
                                    </p:animEffect>
                                  </p:childTnLst>
                                </p:cTn>
                              </p:par>
                              <p:par>
                                <p:cTn id="96" presetID="10" presetClass="entr" presetSubtype="0" fill="hold" grpId="0" nodeType="withEffect">
                                  <p:stCondLst>
                                    <p:cond delay="10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750"/>
                                        <p:tgtEl>
                                          <p:spTgt spid="17"/>
                                        </p:tgtEl>
                                      </p:cBhvr>
                                    </p:animEffect>
                                  </p:childTnLst>
                                </p:cTn>
                              </p:par>
                              <p:par>
                                <p:cTn id="99" presetID="10" presetClass="entr" presetSubtype="0" fill="hold" grpId="0" nodeType="withEffect">
                                  <p:stCondLst>
                                    <p:cond delay="20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750"/>
                                        <p:tgtEl>
                                          <p:spTgt spid="18"/>
                                        </p:tgtEl>
                                      </p:cBhvr>
                                    </p:animEffect>
                                  </p:childTnLst>
                                </p:cTn>
                              </p:par>
                              <p:par>
                                <p:cTn id="102" presetID="2" presetClass="entr" presetSubtype="1" decel="100000" fill="hold" grpId="1" nodeType="withEffect">
                                  <p:stCondLst>
                                    <p:cond delay="0"/>
                                  </p:stCondLst>
                                  <p:childTnLst>
                                    <p:set>
                                      <p:cBhvr>
                                        <p:cTn id="103" dur="1" fill="hold">
                                          <p:stCondLst>
                                            <p:cond delay="0"/>
                                          </p:stCondLst>
                                        </p:cTn>
                                        <p:tgtEl>
                                          <p:spTgt spid="16"/>
                                        </p:tgtEl>
                                        <p:attrNameLst>
                                          <p:attrName>style.visibility</p:attrName>
                                        </p:attrNameLst>
                                      </p:cBhvr>
                                      <p:to>
                                        <p:strVal val="visible"/>
                                      </p:to>
                                    </p:set>
                                    <p:anim calcmode="lin" valueType="num">
                                      <p:cBhvr additive="base">
                                        <p:cTn id="104" dur="750" fill="hold"/>
                                        <p:tgtEl>
                                          <p:spTgt spid="16"/>
                                        </p:tgtEl>
                                        <p:attrNameLst>
                                          <p:attrName>ppt_x</p:attrName>
                                        </p:attrNameLst>
                                      </p:cBhvr>
                                      <p:tavLst>
                                        <p:tav tm="0">
                                          <p:val>
                                            <p:strVal val="#ppt_x"/>
                                          </p:val>
                                        </p:tav>
                                        <p:tav tm="100000">
                                          <p:val>
                                            <p:strVal val="#ppt_x"/>
                                          </p:val>
                                        </p:tav>
                                      </p:tavLst>
                                    </p:anim>
                                    <p:anim calcmode="lin" valueType="num">
                                      <p:cBhvr additive="base">
                                        <p:cTn id="105" dur="750" fill="hold"/>
                                        <p:tgtEl>
                                          <p:spTgt spid="16"/>
                                        </p:tgtEl>
                                        <p:attrNameLst>
                                          <p:attrName>ppt_y</p:attrName>
                                        </p:attrNameLst>
                                      </p:cBhvr>
                                      <p:tavLst>
                                        <p:tav tm="0">
                                          <p:val>
                                            <p:strVal val="0-#ppt_h/2"/>
                                          </p:val>
                                        </p:tav>
                                        <p:tav tm="100000">
                                          <p:val>
                                            <p:strVal val="#ppt_y"/>
                                          </p:val>
                                        </p:tav>
                                      </p:tavLst>
                                    </p:anim>
                                  </p:childTnLst>
                                </p:cTn>
                              </p:par>
                              <p:par>
                                <p:cTn id="106" presetID="2" presetClass="entr" presetSubtype="1" decel="100000" fill="hold" grpId="1" nodeType="withEffect">
                                  <p:stCondLst>
                                    <p:cond delay="100"/>
                                  </p:stCondLst>
                                  <p:childTnLst>
                                    <p:set>
                                      <p:cBhvr>
                                        <p:cTn id="107" dur="1" fill="hold">
                                          <p:stCondLst>
                                            <p:cond delay="0"/>
                                          </p:stCondLst>
                                        </p:cTn>
                                        <p:tgtEl>
                                          <p:spTgt spid="17"/>
                                        </p:tgtEl>
                                        <p:attrNameLst>
                                          <p:attrName>style.visibility</p:attrName>
                                        </p:attrNameLst>
                                      </p:cBhvr>
                                      <p:to>
                                        <p:strVal val="visible"/>
                                      </p:to>
                                    </p:set>
                                    <p:anim calcmode="lin" valueType="num">
                                      <p:cBhvr additive="base">
                                        <p:cTn id="108" dur="750" fill="hold"/>
                                        <p:tgtEl>
                                          <p:spTgt spid="17"/>
                                        </p:tgtEl>
                                        <p:attrNameLst>
                                          <p:attrName>ppt_x</p:attrName>
                                        </p:attrNameLst>
                                      </p:cBhvr>
                                      <p:tavLst>
                                        <p:tav tm="0">
                                          <p:val>
                                            <p:strVal val="#ppt_x"/>
                                          </p:val>
                                        </p:tav>
                                        <p:tav tm="100000">
                                          <p:val>
                                            <p:strVal val="#ppt_x"/>
                                          </p:val>
                                        </p:tav>
                                      </p:tavLst>
                                    </p:anim>
                                    <p:anim calcmode="lin" valueType="num">
                                      <p:cBhvr additive="base">
                                        <p:cTn id="109" dur="750" fill="hold"/>
                                        <p:tgtEl>
                                          <p:spTgt spid="17"/>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200"/>
                                  </p:stCondLst>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750" fill="hold"/>
                                        <p:tgtEl>
                                          <p:spTgt spid="18"/>
                                        </p:tgtEl>
                                        <p:attrNameLst>
                                          <p:attrName>ppt_x</p:attrName>
                                        </p:attrNameLst>
                                      </p:cBhvr>
                                      <p:tavLst>
                                        <p:tav tm="0">
                                          <p:val>
                                            <p:strVal val="#ppt_x"/>
                                          </p:val>
                                        </p:tav>
                                        <p:tav tm="100000">
                                          <p:val>
                                            <p:strVal val="#ppt_x"/>
                                          </p:val>
                                        </p:tav>
                                      </p:tavLst>
                                    </p:anim>
                                    <p:anim calcmode="lin" valueType="num">
                                      <p:cBhvr additive="base">
                                        <p:cTn id="113" dur="750" fill="hold"/>
                                        <p:tgtEl>
                                          <p:spTgt spid="18"/>
                                        </p:tgtEl>
                                        <p:attrNameLst>
                                          <p:attrName>ppt_y</p:attrName>
                                        </p:attrNameLst>
                                      </p:cBhvr>
                                      <p:tavLst>
                                        <p:tav tm="0">
                                          <p:val>
                                            <p:strVal val="0-#ppt_h/2"/>
                                          </p:val>
                                        </p:tav>
                                        <p:tav tm="100000">
                                          <p:val>
                                            <p:strVal val="#ppt_y"/>
                                          </p:val>
                                        </p:tav>
                                      </p:tavLst>
                                    </p:anim>
                                  </p:childTnLst>
                                </p:cTn>
                              </p:par>
                            </p:childTnLst>
                          </p:cTn>
                        </p:par>
                        <p:par>
                          <p:cTn id="114" fill="hold">
                            <p:stCondLst>
                              <p:cond delay="6550"/>
                            </p:stCondLst>
                            <p:childTnLst>
                              <p:par>
                                <p:cTn id="115" presetID="2" presetClass="entr" presetSubtype="4" decel="100000" fill="hold" grpId="0" nodeType="afterEffect">
                                  <p:stCondLst>
                                    <p:cond delay="0"/>
                                  </p:stCondLst>
                                  <p:childTnLst>
                                    <p:set>
                                      <p:cBhvr>
                                        <p:cTn id="116" dur="1" fill="hold">
                                          <p:stCondLst>
                                            <p:cond delay="0"/>
                                          </p:stCondLst>
                                        </p:cTn>
                                        <p:tgtEl>
                                          <p:spTgt spid="28">
                                            <p:txEl>
                                              <p:pRg st="0" end="0"/>
                                            </p:txEl>
                                          </p:spTgt>
                                        </p:tgtEl>
                                        <p:attrNameLst>
                                          <p:attrName>style.visibility</p:attrName>
                                        </p:attrNameLst>
                                      </p:cBhvr>
                                      <p:to>
                                        <p:strVal val="visible"/>
                                      </p:to>
                                    </p:set>
                                    <p:anim calcmode="lin" valueType="num">
                                      <p:cBhvr additive="base">
                                        <p:cTn id="1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9" fill="hold">
                            <p:stCondLst>
                              <p:cond delay="7050"/>
                            </p:stCondLst>
                            <p:childTnLst>
                              <p:par>
                                <p:cTn id="120" presetID="22" presetClass="entr" presetSubtype="8" fill="hold" grpId="0" nodeType="afterEffect">
                                  <p:stCondLst>
                                    <p:cond delay="0"/>
                                  </p:stCondLst>
                                  <p:childTnLst>
                                    <p:set>
                                      <p:cBhvr>
                                        <p:cTn id="121" dur="1" fill="hold">
                                          <p:stCondLst>
                                            <p:cond delay="0"/>
                                          </p:stCondLst>
                                        </p:cTn>
                                        <p:tgtEl>
                                          <p:spTgt spid="36">
                                            <p:txEl>
                                              <p:pRg st="0" end="0"/>
                                            </p:txEl>
                                          </p:spTgt>
                                        </p:tgtEl>
                                        <p:attrNameLst>
                                          <p:attrName>style.visibility</p:attrName>
                                        </p:attrNameLst>
                                      </p:cBhvr>
                                      <p:to>
                                        <p:strVal val="visible"/>
                                      </p:to>
                                    </p:set>
                                    <p:animEffect transition="in" filter="wipe(left)">
                                      <p:cBhvr>
                                        <p:cTn id="122" dur="500"/>
                                        <p:tgtEl>
                                          <p:spTgt spid="36">
                                            <p:txEl>
                                              <p:pRg st="0" end="0"/>
                                            </p:txEl>
                                          </p:spTgt>
                                        </p:tgtEl>
                                      </p:cBhvr>
                                    </p:animEffect>
                                  </p:childTnLst>
                                </p:cTn>
                              </p:par>
                            </p:childTnLst>
                          </p:cTn>
                        </p:par>
                        <p:par>
                          <p:cTn id="123" fill="hold">
                            <p:stCondLst>
                              <p:cond delay="7550"/>
                            </p:stCondLst>
                            <p:childTnLst>
                              <p:par>
                                <p:cTn id="124" presetID="2" presetClass="entr" presetSubtype="4" decel="100000"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additive="base">
                                        <p:cTn id="126" dur="500" fill="hold"/>
                                        <p:tgtEl>
                                          <p:spTgt spid="30"/>
                                        </p:tgtEl>
                                        <p:attrNameLst>
                                          <p:attrName>ppt_x</p:attrName>
                                        </p:attrNameLst>
                                      </p:cBhvr>
                                      <p:tavLst>
                                        <p:tav tm="0">
                                          <p:val>
                                            <p:strVal val="#ppt_x"/>
                                          </p:val>
                                        </p:tav>
                                        <p:tav tm="100000">
                                          <p:val>
                                            <p:strVal val="#ppt_x"/>
                                          </p:val>
                                        </p:tav>
                                      </p:tavLst>
                                    </p:anim>
                                    <p:anim calcmode="lin" valueType="num">
                                      <p:cBhvr additive="base">
                                        <p:cTn id="127" dur="500" fill="hold"/>
                                        <p:tgtEl>
                                          <p:spTgt spid="30"/>
                                        </p:tgtEl>
                                        <p:attrNameLst>
                                          <p:attrName>ppt_y</p:attrName>
                                        </p:attrNameLst>
                                      </p:cBhvr>
                                      <p:tavLst>
                                        <p:tav tm="0">
                                          <p:val>
                                            <p:strVal val="1+#ppt_h/2"/>
                                          </p:val>
                                        </p:tav>
                                        <p:tav tm="100000">
                                          <p:val>
                                            <p:strVal val="#ppt_y"/>
                                          </p:val>
                                        </p:tav>
                                      </p:tavLst>
                                    </p:anim>
                                  </p:childTnLst>
                                </p:cTn>
                              </p:par>
                              <p:par>
                                <p:cTn id="128" presetID="2" presetClass="entr" presetSubtype="4" decel="100000" fill="hold" grpId="0" nodeType="withEffect">
                                  <p:stCondLst>
                                    <p:cond delay="100"/>
                                  </p:stCondLst>
                                  <p:childTnLst>
                                    <p:set>
                                      <p:cBhvr>
                                        <p:cTn id="129" dur="1" fill="hold">
                                          <p:stCondLst>
                                            <p:cond delay="0"/>
                                          </p:stCondLst>
                                        </p:cTn>
                                        <p:tgtEl>
                                          <p:spTgt spid="29">
                                            <p:txEl>
                                              <p:pRg st="0" end="0"/>
                                            </p:txEl>
                                          </p:spTgt>
                                        </p:tgtEl>
                                        <p:attrNameLst>
                                          <p:attrName>style.visibility</p:attrName>
                                        </p:attrNameLst>
                                      </p:cBhvr>
                                      <p:to>
                                        <p:strVal val="visible"/>
                                      </p:to>
                                    </p:set>
                                    <p:anim calcmode="lin" valueType="num">
                                      <p:cBhvr additive="base">
                                        <p:cTn id="13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31"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32" fill="hold">
                            <p:stCondLst>
                              <p:cond delay="8150"/>
                            </p:stCondLst>
                            <p:childTnLst>
                              <p:par>
                                <p:cTn id="133" presetID="10" presetClass="entr" presetSubtype="0" fill="hold" grpId="0" nodeType="after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fade">
                                      <p:cBhvr>
                                        <p:cTn id="135" dur="750"/>
                                        <p:tgtEl>
                                          <p:spTgt spid="19"/>
                                        </p:tgtEl>
                                      </p:cBhvr>
                                    </p:animEffect>
                                  </p:childTnLst>
                                </p:cTn>
                              </p:par>
                              <p:par>
                                <p:cTn id="136" presetID="10" presetClass="entr" presetSubtype="0" fill="hold" grpId="0" nodeType="withEffect">
                                  <p:stCondLst>
                                    <p:cond delay="100"/>
                                  </p:stCondLst>
                                  <p:childTnLst>
                                    <p:set>
                                      <p:cBhvr>
                                        <p:cTn id="137" dur="1" fill="hold">
                                          <p:stCondLst>
                                            <p:cond delay="0"/>
                                          </p:stCondLst>
                                        </p:cTn>
                                        <p:tgtEl>
                                          <p:spTgt spid="20"/>
                                        </p:tgtEl>
                                        <p:attrNameLst>
                                          <p:attrName>style.visibility</p:attrName>
                                        </p:attrNameLst>
                                      </p:cBhvr>
                                      <p:to>
                                        <p:strVal val="visible"/>
                                      </p:to>
                                    </p:set>
                                    <p:animEffect transition="in" filter="fade">
                                      <p:cBhvr>
                                        <p:cTn id="138" dur="750"/>
                                        <p:tgtEl>
                                          <p:spTgt spid="20"/>
                                        </p:tgtEl>
                                      </p:cBhvr>
                                    </p:animEffect>
                                  </p:childTnLst>
                                </p:cTn>
                              </p:par>
                              <p:par>
                                <p:cTn id="139" presetID="10" presetClass="entr" presetSubtype="0" fill="hold" grpId="0" nodeType="withEffect">
                                  <p:stCondLst>
                                    <p:cond delay="200"/>
                                  </p:stCondLst>
                                  <p:childTnLst>
                                    <p:set>
                                      <p:cBhvr>
                                        <p:cTn id="140" dur="1" fill="hold">
                                          <p:stCondLst>
                                            <p:cond delay="0"/>
                                          </p:stCondLst>
                                        </p:cTn>
                                        <p:tgtEl>
                                          <p:spTgt spid="21"/>
                                        </p:tgtEl>
                                        <p:attrNameLst>
                                          <p:attrName>style.visibility</p:attrName>
                                        </p:attrNameLst>
                                      </p:cBhvr>
                                      <p:to>
                                        <p:strVal val="visible"/>
                                      </p:to>
                                    </p:set>
                                    <p:animEffect transition="in" filter="fade">
                                      <p:cBhvr>
                                        <p:cTn id="141" dur="750"/>
                                        <p:tgtEl>
                                          <p:spTgt spid="21"/>
                                        </p:tgtEl>
                                      </p:cBhvr>
                                    </p:animEffect>
                                  </p:childTnLst>
                                </p:cTn>
                              </p:par>
                              <p:par>
                                <p:cTn id="142" presetID="2" presetClass="entr" presetSubtype="1" decel="100000" fill="hold" grpId="1" nodeType="withEffect">
                                  <p:stCondLst>
                                    <p:cond delay="0"/>
                                  </p:stCondLst>
                                  <p:childTnLst>
                                    <p:set>
                                      <p:cBhvr>
                                        <p:cTn id="143" dur="1" fill="hold">
                                          <p:stCondLst>
                                            <p:cond delay="0"/>
                                          </p:stCondLst>
                                        </p:cTn>
                                        <p:tgtEl>
                                          <p:spTgt spid="19"/>
                                        </p:tgtEl>
                                        <p:attrNameLst>
                                          <p:attrName>style.visibility</p:attrName>
                                        </p:attrNameLst>
                                      </p:cBhvr>
                                      <p:to>
                                        <p:strVal val="visible"/>
                                      </p:to>
                                    </p:set>
                                    <p:anim calcmode="lin" valueType="num">
                                      <p:cBhvr additive="base">
                                        <p:cTn id="144" dur="750" fill="hold"/>
                                        <p:tgtEl>
                                          <p:spTgt spid="19"/>
                                        </p:tgtEl>
                                        <p:attrNameLst>
                                          <p:attrName>ppt_x</p:attrName>
                                        </p:attrNameLst>
                                      </p:cBhvr>
                                      <p:tavLst>
                                        <p:tav tm="0">
                                          <p:val>
                                            <p:strVal val="#ppt_x"/>
                                          </p:val>
                                        </p:tav>
                                        <p:tav tm="100000">
                                          <p:val>
                                            <p:strVal val="#ppt_x"/>
                                          </p:val>
                                        </p:tav>
                                      </p:tavLst>
                                    </p:anim>
                                    <p:anim calcmode="lin" valueType="num">
                                      <p:cBhvr additive="base">
                                        <p:cTn id="145" dur="750" fill="hold"/>
                                        <p:tgtEl>
                                          <p:spTgt spid="19"/>
                                        </p:tgtEl>
                                        <p:attrNameLst>
                                          <p:attrName>ppt_y</p:attrName>
                                        </p:attrNameLst>
                                      </p:cBhvr>
                                      <p:tavLst>
                                        <p:tav tm="0">
                                          <p:val>
                                            <p:strVal val="0-#ppt_h/2"/>
                                          </p:val>
                                        </p:tav>
                                        <p:tav tm="100000">
                                          <p:val>
                                            <p:strVal val="#ppt_y"/>
                                          </p:val>
                                        </p:tav>
                                      </p:tavLst>
                                    </p:anim>
                                  </p:childTnLst>
                                </p:cTn>
                              </p:par>
                              <p:par>
                                <p:cTn id="146" presetID="2" presetClass="entr" presetSubtype="1" decel="100000" fill="hold" grpId="1" nodeType="withEffect">
                                  <p:stCondLst>
                                    <p:cond delay="100"/>
                                  </p:stCondLst>
                                  <p:childTnLst>
                                    <p:set>
                                      <p:cBhvr>
                                        <p:cTn id="147" dur="1" fill="hold">
                                          <p:stCondLst>
                                            <p:cond delay="0"/>
                                          </p:stCondLst>
                                        </p:cTn>
                                        <p:tgtEl>
                                          <p:spTgt spid="20"/>
                                        </p:tgtEl>
                                        <p:attrNameLst>
                                          <p:attrName>style.visibility</p:attrName>
                                        </p:attrNameLst>
                                      </p:cBhvr>
                                      <p:to>
                                        <p:strVal val="visible"/>
                                      </p:to>
                                    </p:set>
                                    <p:anim calcmode="lin" valueType="num">
                                      <p:cBhvr additive="base">
                                        <p:cTn id="148" dur="750" fill="hold"/>
                                        <p:tgtEl>
                                          <p:spTgt spid="20"/>
                                        </p:tgtEl>
                                        <p:attrNameLst>
                                          <p:attrName>ppt_x</p:attrName>
                                        </p:attrNameLst>
                                      </p:cBhvr>
                                      <p:tavLst>
                                        <p:tav tm="0">
                                          <p:val>
                                            <p:strVal val="#ppt_x"/>
                                          </p:val>
                                        </p:tav>
                                        <p:tav tm="100000">
                                          <p:val>
                                            <p:strVal val="#ppt_x"/>
                                          </p:val>
                                        </p:tav>
                                      </p:tavLst>
                                    </p:anim>
                                    <p:anim calcmode="lin" valueType="num">
                                      <p:cBhvr additive="base">
                                        <p:cTn id="149" dur="750" fill="hold"/>
                                        <p:tgtEl>
                                          <p:spTgt spid="20"/>
                                        </p:tgtEl>
                                        <p:attrNameLst>
                                          <p:attrName>ppt_y</p:attrName>
                                        </p:attrNameLst>
                                      </p:cBhvr>
                                      <p:tavLst>
                                        <p:tav tm="0">
                                          <p:val>
                                            <p:strVal val="0-#ppt_h/2"/>
                                          </p:val>
                                        </p:tav>
                                        <p:tav tm="100000">
                                          <p:val>
                                            <p:strVal val="#ppt_y"/>
                                          </p:val>
                                        </p:tav>
                                      </p:tavLst>
                                    </p:anim>
                                  </p:childTnLst>
                                </p:cTn>
                              </p:par>
                              <p:par>
                                <p:cTn id="150" presetID="2" presetClass="entr" presetSubtype="1" decel="100000" fill="hold" grpId="1" nodeType="withEffect">
                                  <p:stCondLst>
                                    <p:cond delay="200"/>
                                  </p:stCondLst>
                                  <p:childTnLst>
                                    <p:set>
                                      <p:cBhvr>
                                        <p:cTn id="151" dur="1" fill="hold">
                                          <p:stCondLst>
                                            <p:cond delay="0"/>
                                          </p:stCondLst>
                                        </p:cTn>
                                        <p:tgtEl>
                                          <p:spTgt spid="21"/>
                                        </p:tgtEl>
                                        <p:attrNameLst>
                                          <p:attrName>style.visibility</p:attrName>
                                        </p:attrNameLst>
                                      </p:cBhvr>
                                      <p:to>
                                        <p:strVal val="visible"/>
                                      </p:to>
                                    </p:set>
                                    <p:anim calcmode="lin" valueType="num">
                                      <p:cBhvr additive="base">
                                        <p:cTn id="152" dur="750" fill="hold"/>
                                        <p:tgtEl>
                                          <p:spTgt spid="21"/>
                                        </p:tgtEl>
                                        <p:attrNameLst>
                                          <p:attrName>ppt_x</p:attrName>
                                        </p:attrNameLst>
                                      </p:cBhvr>
                                      <p:tavLst>
                                        <p:tav tm="0">
                                          <p:val>
                                            <p:strVal val="#ppt_x"/>
                                          </p:val>
                                        </p:tav>
                                        <p:tav tm="100000">
                                          <p:val>
                                            <p:strVal val="#ppt_x"/>
                                          </p:val>
                                        </p:tav>
                                      </p:tavLst>
                                    </p:anim>
                                    <p:anim calcmode="lin" valueType="num">
                                      <p:cBhvr additive="base">
                                        <p:cTn id="153" dur="750" fill="hold"/>
                                        <p:tgtEl>
                                          <p:spTgt spid="21"/>
                                        </p:tgtEl>
                                        <p:attrNameLst>
                                          <p:attrName>ppt_y</p:attrName>
                                        </p:attrNameLst>
                                      </p:cBhvr>
                                      <p:tavLst>
                                        <p:tav tm="0">
                                          <p:val>
                                            <p:strVal val="0-#ppt_h/2"/>
                                          </p:val>
                                        </p:tav>
                                        <p:tav tm="100000">
                                          <p:val>
                                            <p:strVal val="#ppt_y"/>
                                          </p:val>
                                        </p:tav>
                                      </p:tavLst>
                                    </p:anim>
                                  </p:childTnLst>
                                </p:cTn>
                              </p:par>
                            </p:childTnLst>
                          </p:cTn>
                        </p:par>
                        <p:par>
                          <p:cTn id="154" fill="hold">
                            <p:stCondLst>
                              <p:cond delay="9100"/>
                            </p:stCondLst>
                            <p:childTnLst>
                              <p:par>
                                <p:cTn id="155" presetID="2" presetClass="entr" presetSubtype="4" decel="100000" fill="hold" grpId="0" nodeType="afterEffect">
                                  <p:stCondLst>
                                    <p:cond delay="0"/>
                                  </p:stCondLst>
                                  <p:childTnLst>
                                    <p:set>
                                      <p:cBhvr>
                                        <p:cTn id="156" dur="1" fill="hold">
                                          <p:stCondLst>
                                            <p:cond delay="0"/>
                                          </p:stCondLst>
                                        </p:cTn>
                                        <p:tgtEl>
                                          <p:spTgt spid="31">
                                            <p:txEl>
                                              <p:pRg st="0" end="0"/>
                                            </p:txEl>
                                          </p:spTgt>
                                        </p:tgtEl>
                                        <p:attrNameLst>
                                          <p:attrName>style.visibility</p:attrName>
                                        </p:attrNameLst>
                                      </p:cBhvr>
                                      <p:to>
                                        <p:strVal val="visible"/>
                                      </p:to>
                                    </p:set>
                                    <p:anim calcmode="lin" valueType="num">
                                      <p:cBhvr additive="base">
                                        <p:cTn id="15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59" fill="hold">
                            <p:stCondLst>
                              <p:cond delay="9600"/>
                            </p:stCondLst>
                            <p:childTnLst>
                              <p:par>
                                <p:cTn id="160" presetID="22" presetClass="entr" presetSubtype="8" fill="hold" grpId="0" nodeType="afterEffect">
                                  <p:stCondLst>
                                    <p:cond delay="0"/>
                                  </p:stCondLst>
                                  <p:childTnLst>
                                    <p:set>
                                      <p:cBhvr>
                                        <p:cTn id="161" dur="1" fill="hold">
                                          <p:stCondLst>
                                            <p:cond delay="0"/>
                                          </p:stCondLst>
                                        </p:cTn>
                                        <p:tgtEl>
                                          <p:spTgt spid="37">
                                            <p:txEl>
                                              <p:pRg st="0" end="0"/>
                                            </p:txEl>
                                          </p:spTgt>
                                        </p:tgtEl>
                                        <p:attrNameLst>
                                          <p:attrName>style.visibility</p:attrName>
                                        </p:attrNameLst>
                                      </p:cBhvr>
                                      <p:to>
                                        <p:strVal val="visible"/>
                                      </p:to>
                                    </p:set>
                                    <p:animEffect transition="in" filter="wipe(left)">
                                      <p:cBhvr>
                                        <p:cTn id="162" dur="500"/>
                                        <p:tgtEl>
                                          <p:spTgt spid="37">
                                            <p:txEl>
                                              <p:pRg st="0" end="0"/>
                                            </p:txEl>
                                          </p:spTgt>
                                        </p:tgtEl>
                                      </p:cBhvr>
                                    </p:animEffect>
                                  </p:childTnLst>
                                </p:cTn>
                              </p:par>
                            </p:childTnLst>
                          </p:cTn>
                        </p:par>
                        <p:par>
                          <p:cTn id="163" fill="hold">
                            <p:stCondLst>
                              <p:cond delay="10100"/>
                            </p:stCondLst>
                            <p:childTnLst>
                              <p:par>
                                <p:cTn id="164" presetID="2" presetClass="entr" presetSubtype="4" decel="100000" fill="hold" grpId="0" nodeType="afterEffect">
                                  <p:stCondLst>
                                    <p:cond delay="0"/>
                                  </p:stCondLst>
                                  <p:childTnLst>
                                    <p:set>
                                      <p:cBhvr>
                                        <p:cTn id="165" dur="1" fill="hold">
                                          <p:stCondLst>
                                            <p:cond delay="0"/>
                                          </p:stCondLst>
                                        </p:cTn>
                                        <p:tgtEl>
                                          <p:spTgt spid="33"/>
                                        </p:tgtEl>
                                        <p:attrNameLst>
                                          <p:attrName>style.visibility</p:attrName>
                                        </p:attrNameLst>
                                      </p:cBhvr>
                                      <p:to>
                                        <p:strVal val="visible"/>
                                      </p:to>
                                    </p:set>
                                    <p:anim calcmode="lin" valueType="num">
                                      <p:cBhvr additive="base">
                                        <p:cTn id="166" dur="500" fill="hold"/>
                                        <p:tgtEl>
                                          <p:spTgt spid="33"/>
                                        </p:tgtEl>
                                        <p:attrNameLst>
                                          <p:attrName>ppt_x</p:attrName>
                                        </p:attrNameLst>
                                      </p:cBhvr>
                                      <p:tavLst>
                                        <p:tav tm="0">
                                          <p:val>
                                            <p:strVal val="#ppt_x"/>
                                          </p:val>
                                        </p:tav>
                                        <p:tav tm="100000">
                                          <p:val>
                                            <p:strVal val="#ppt_x"/>
                                          </p:val>
                                        </p:tav>
                                      </p:tavLst>
                                    </p:anim>
                                    <p:anim calcmode="lin" valueType="num">
                                      <p:cBhvr additive="base">
                                        <p:cTn id="167" dur="500" fill="hold"/>
                                        <p:tgtEl>
                                          <p:spTgt spid="33"/>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100"/>
                                  </p:stCondLst>
                                  <p:childTnLst>
                                    <p:set>
                                      <p:cBhvr>
                                        <p:cTn id="169" dur="1" fill="hold">
                                          <p:stCondLst>
                                            <p:cond delay="0"/>
                                          </p:stCondLst>
                                        </p:cTn>
                                        <p:tgtEl>
                                          <p:spTgt spid="32">
                                            <p:txEl>
                                              <p:pRg st="0" end="0"/>
                                            </p:txEl>
                                          </p:spTgt>
                                        </p:tgtEl>
                                        <p:attrNameLst>
                                          <p:attrName>style.visibility</p:attrName>
                                        </p:attrNameLst>
                                      </p:cBhvr>
                                      <p:to>
                                        <p:strVal val="visible"/>
                                      </p:to>
                                    </p:set>
                                    <p:anim calcmode="lin" valueType="num">
                                      <p:cBhvr additive="base">
                                        <p:cTn id="17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525974" y="164638"/>
            <a:ext cx="9567208" cy="802101"/>
          </a:xfrm>
        </p:spPr>
        <p:txBody>
          <a:bodyPr/>
          <a:lstStyle>
            <a:lvl1pPr>
              <a:defRPr>
                <a:latin typeface="Route 159" pitchFamily="2" charset="77"/>
              </a:defRPr>
            </a:lvl1pPr>
          </a:lstStyle>
          <a:p>
            <a:r>
              <a:rPr kumimoji="1" lang="en-US" altLang="ja-JP" dirty="0"/>
              <a:t>Slide Title Goes Here</a:t>
            </a:r>
            <a:endParaRPr kumimoji="1" lang="ja-JP" altLang="en-US" dirty="0"/>
          </a:p>
        </p:txBody>
      </p:sp>
      <p:sp>
        <p:nvSpPr>
          <p:cNvPr id="7" name="テキスト プレースホルダー 6"/>
          <p:cNvSpPr>
            <a:spLocks noGrp="1"/>
          </p:cNvSpPr>
          <p:nvPr>
            <p:ph type="body" sz="quarter" idx="13" hasCustomPrompt="1"/>
          </p:nvPr>
        </p:nvSpPr>
        <p:spPr>
          <a:xfrm>
            <a:off x="525974"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latin typeface="Route 159" pitchFamily="2" charset="77"/>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636597" y="932723"/>
            <a:ext cx="2160427" cy="48005"/>
          </a:xfrm>
          <a:prstGeom prst="rect">
            <a:avLst/>
          </a:prstGeom>
          <a:solidFill>
            <a:srgbClr val="DF41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userDrawn="1"/>
        </p:nvSpPr>
        <p:spPr>
          <a:xfrm>
            <a:off x="921504" y="1828574"/>
            <a:ext cx="2102048" cy="2101866"/>
          </a:xfrm>
          <a:prstGeom prst="ellipse">
            <a:avLst/>
          </a:prstGeom>
          <a:solidFill>
            <a:srgbClr val="DF411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userDrawn="1"/>
        </p:nvSpPr>
        <p:spPr>
          <a:xfrm>
            <a:off x="812238" y="1745809"/>
            <a:ext cx="2102048" cy="2101866"/>
          </a:xfrm>
          <a:prstGeom prst="ellipse">
            <a:avLst/>
          </a:prstGeom>
          <a:solidFill>
            <a:srgbClr val="EB7C10"/>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図プレースホルダー 5"/>
          <p:cNvSpPr>
            <a:spLocks noGrp="1"/>
          </p:cNvSpPr>
          <p:nvPr>
            <p:ph type="pic" sz="quarter" idx="14" hasCustomPrompt="1"/>
          </p:nvPr>
        </p:nvSpPr>
        <p:spPr>
          <a:xfrm>
            <a:off x="902745" y="1800438"/>
            <a:ext cx="2042226" cy="2042049"/>
          </a:xfrm>
          <a:prstGeom prst="ellipse">
            <a:avLst/>
          </a:prstGeom>
          <a:solidFill>
            <a:schemeClr val="bg1"/>
          </a:solidFill>
          <a:ln w="28575" cmpd="sng">
            <a:solidFill>
              <a:srgbClr val="DF411B"/>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3" name="円/楕円 12"/>
          <p:cNvSpPr/>
          <p:nvPr userDrawn="1"/>
        </p:nvSpPr>
        <p:spPr>
          <a:xfrm>
            <a:off x="3693080" y="1828574"/>
            <a:ext cx="2102048" cy="2101866"/>
          </a:xfrm>
          <a:prstGeom prst="ellipse">
            <a:avLst/>
          </a:prstGeom>
          <a:solidFill>
            <a:srgbClr val="DF411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userDrawn="1"/>
        </p:nvSpPr>
        <p:spPr>
          <a:xfrm>
            <a:off x="3583814" y="1745809"/>
            <a:ext cx="2102048" cy="2101866"/>
          </a:xfrm>
          <a:prstGeom prst="ellipse">
            <a:avLst/>
          </a:prstGeom>
          <a:solidFill>
            <a:srgbClr val="EB7C10"/>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図プレースホルダー 5"/>
          <p:cNvSpPr>
            <a:spLocks noGrp="1"/>
          </p:cNvSpPr>
          <p:nvPr>
            <p:ph type="pic" sz="quarter" idx="15" hasCustomPrompt="1"/>
          </p:nvPr>
        </p:nvSpPr>
        <p:spPr>
          <a:xfrm>
            <a:off x="3674320" y="1800438"/>
            <a:ext cx="2042226" cy="2042049"/>
          </a:xfrm>
          <a:prstGeom prst="ellipse">
            <a:avLst/>
          </a:prstGeom>
          <a:solidFill>
            <a:schemeClr val="bg1"/>
          </a:solidFill>
          <a:ln w="28575" cmpd="sng">
            <a:solidFill>
              <a:srgbClr val="DF411B"/>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userDrawn="1"/>
        </p:nvSpPr>
        <p:spPr>
          <a:xfrm>
            <a:off x="6464656" y="1828574"/>
            <a:ext cx="2102048" cy="2101866"/>
          </a:xfrm>
          <a:prstGeom prst="ellipse">
            <a:avLst/>
          </a:prstGeom>
          <a:solidFill>
            <a:srgbClr val="DF411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userDrawn="1"/>
        </p:nvSpPr>
        <p:spPr>
          <a:xfrm>
            <a:off x="6355389" y="1745809"/>
            <a:ext cx="2102048" cy="2101866"/>
          </a:xfrm>
          <a:prstGeom prst="ellipse">
            <a:avLst/>
          </a:prstGeom>
          <a:solidFill>
            <a:srgbClr val="EB7C10"/>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図プレースホルダー 5"/>
          <p:cNvSpPr>
            <a:spLocks noGrp="1"/>
          </p:cNvSpPr>
          <p:nvPr>
            <p:ph type="pic" sz="quarter" idx="16" hasCustomPrompt="1"/>
          </p:nvPr>
        </p:nvSpPr>
        <p:spPr>
          <a:xfrm>
            <a:off x="6445896" y="1800438"/>
            <a:ext cx="2042226" cy="2042049"/>
          </a:xfrm>
          <a:prstGeom prst="ellipse">
            <a:avLst/>
          </a:prstGeom>
          <a:solidFill>
            <a:schemeClr val="bg1"/>
          </a:solidFill>
          <a:ln w="28575" cmpd="sng">
            <a:solidFill>
              <a:srgbClr val="DF411B"/>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9" name="円/楕円 18"/>
          <p:cNvSpPr/>
          <p:nvPr userDrawn="1"/>
        </p:nvSpPr>
        <p:spPr>
          <a:xfrm>
            <a:off x="9236232" y="1828574"/>
            <a:ext cx="2102048" cy="2101866"/>
          </a:xfrm>
          <a:prstGeom prst="ellipse">
            <a:avLst/>
          </a:prstGeom>
          <a:solidFill>
            <a:srgbClr val="DF411B"/>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userDrawn="1"/>
        </p:nvSpPr>
        <p:spPr>
          <a:xfrm>
            <a:off x="9126966" y="1745809"/>
            <a:ext cx="2102048" cy="2101866"/>
          </a:xfrm>
          <a:prstGeom prst="ellipse">
            <a:avLst/>
          </a:prstGeom>
          <a:solidFill>
            <a:srgbClr val="EB7C10"/>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図プレースホルダー 5"/>
          <p:cNvSpPr>
            <a:spLocks noGrp="1"/>
          </p:cNvSpPr>
          <p:nvPr>
            <p:ph type="pic" sz="quarter" idx="17" hasCustomPrompt="1"/>
          </p:nvPr>
        </p:nvSpPr>
        <p:spPr>
          <a:xfrm>
            <a:off x="9217473" y="1800438"/>
            <a:ext cx="2042226" cy="2042049"/>
          </a:xfrm>
          <a:prstGeom prst="ellipse">
            <a:avLst/>
          </a:prstGeom>
          <a:solidFill>
            <a:schemeClr val="bg1"/>
          </a:solidFill>
          <a:ln w="28575" cmpd="sng">
            <a:solidFill>
              <a:srgbClr val="DF411B"/>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588587" y="3992092"/>
            <a:ext cx="2651984" cy="480053"/>
          </a:xfrm>
        </p:spPr>
        <p:txBody>
          <a:bodyPr anchor="t">
            <a:noAutofit/>
          </a:bodyPr>
          <a:lstStyle>
            <a:lvl1pPr algn="ctr">
              <a:defRPr sz="1867" i="0" baseline="0">
                <a:solidFill>
                  <a:srgbClr val="DF411B"/>
                </a:solidFill>
                <a:latin typeface="Route 159" pitchFamily="2" charset="77"/>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690250" y="4521246"/>
            <a:ext cx="2477334" cy="1265537"/>
          </a:xfrm>
        </p:spPr>
        <p:txBody>
          <a:bodyPr anchor="t">
            <a:noAutofit/>
          </a:bodyPr>
          <a:lstStyle>
            <a:lvl1pPr algn="ctr">
              <a:defRPr sz="1200" i="0" baseline="0">
                <a:solidFill>
                  <a:schemeClr val="tx2"/>
                </a:solidFill>
                <a:latin typeface="Route 159" pitchFamily="2" charset="77"/>
              </a:defRPr>
            </a:lvl1pPr>
          </a:lstStyle>
          <a:p>
            <a:pPr lvl="0"/>
            <a:r>
              <a:rPr kumimoji="1" lang="en-US" altLang="ja-JP" dirty="0"/>
              <a:t>Text goes here</a:t>
            </a:r>
            <a:endParaRPr kumimoji="1" lang="ja-JP" altLang="en-US" dirty="0"/>
          </a:p>
        </p:txBody>
      </p:sp>
      <p:sp>
        <p:nvSpPr>
          <p:cNvPr id="24" name="正方形/長方形 23"/>
          <p:cNvSpPr/>
          <p:nvPr userDrawn="1"/>
        </p:nvSpPr>
        <p:spPr>
          <a:xfrm>
            <a:off x="848703" y="4453690"/>
            <a:ext cx="2160427" cy="48005"/>
          </a:xfrm>
          <a:prstGeom prst="rect">
            <a:avLst/>
          </a:prstGeom>
          <a:solidFill>
            <a:srgbClr val="DF41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5" hasCustomPrompt="1"/>
          </p:nvPr>
        </p:nvSpPr>
        <p:spPr>
          <a:xfrm>
            <a:off x="3347170" y="3990529"/>
            <a:ext cx="2675506" cy="480053"/>
          </a:xfrm>
        </p:spPr>
        <p:txBody>
          <a:bodyPr anchor="t">
            <a:noAutofit/>
          </a:bodyPr>
          <a:lstStyle>
            <a:lvl1pPr algn="ctr">
              <a:defRPr sz="1867" i="0" baseline="0">
                <a:solidFill>
                  <a:srgbClr val="DF411B"/>
                </a:solidFill>
                <a:latin typeface="Route 159" pitchFamily="2" charset="77"/>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3467146" y="4519683"/>
            <a:ext cx="2477334" cy="1265537"/>
          </a:xfrm>
        </p:spPr>
        <p:txBody>
          <a:bodyPr anchor="t">
            <a:noAutofit/>
          </a:bodyPr>
          <a:lstStyle>
            <a:lvl1pPr algn="ctr">
              <a:defRPr sz="1200" i="0" baseline="0">
                <a:solidFill>
                  <a:schemeClr val="tx2"/>
                </a:solidFill>
                <a:latin typeface="Route 159" pitchFamily="2" charset="77"/>
              </a:defRPr>
            </a:lvl1pPr>
          </a:lstStyle>
          <a:p>
            <a:pPr lvl="0"/>
            <a:r>
              <a:rPr kumimoji="1" lang="en-US" altLang="ja-JP" dirty="0"/>
              <a:t>Text goes here</a:t>
            </a:r>
            <a:endParaRPr kumimoji="1" lang="ja-JP" altLang="en-US" dirty="0"/>
          </a:p>
        </p:txBody>
      </p:sp>
      <p:sp>
        <p:nvSpPr>
          <p:cNvPr id="27" name="正方形/長方形 26"/>
          <p:cNvSpPr/>
          <p:nvPr userDrawn="1"/>
        </p:nvSpPr>
        <p:spPr>
          <a:xfrm>
            <a:off x="3625600" y="4452128"/>
            <a:ext cx="2160427" cy="48005"/>
          </a:xfrm>
          <a:prstGeom prst="rect">
            <a:avLst/>
          </a:prstGeom>
          <a:solidFill>
            <a:srgbClr val="DF41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テキスト プレースホルダー 6"/>
          <p:cNvSpPr>
            <a:spLocks noGrp="1"/>
          </p:cNvSpPr>
          <p:nvPr>
            <p:ph type="body" sz="quarter" idx="27" hasCustomPrompt="1"/>
          </p:nvPr>
        </p:nvSpPr>
        <p:spPr>
          <a:xfrm>
            <a:off x="6127533" y="3992092"/>
            <a:ext cx="2675506" cy="480053"/>
          </a:xfrm>
        </p:spPr>
        <p:txBody>
          <a:bodyPr anchor="t">
            <a:noAutofit/>
          </a:bodyPr>
          <a:lstStyle>
            <a:lvl1pPr algn="ctr">
              <a:defRPr sz="1867" i="0" baseline="0">
                <a:solidFill>
                  <a:srgbClr val="DF411B"/>
                </a:solidFill>
                <a:latin typeface="Route 159" pitchFamily="2" charset="77"/>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6244042" y="4521246"/>
            <a:ext cx="2477334" cy="1265537"/>
          </a:xfrm>
        </p:spPr>
        <p:txBody>
          <a:bodyPr anchor="t">
            <a:noAutofit/>
          </a:bodyPr>
          <a:lstStyle>
            <a:lvl1pPr algn="ctr">
              <a:defRPr sz="1200" i="0" baseline="0">
                <a:solidFill>
                  <a:schemeClr val="tx2"/>
                </a:solidFill>
                <a:latin typeface="Route 159" pitchFamily="2" charset="77"/>
              </a:defRPr>
            </a:lvl1pPr>
          </a:lstStyle>
          <a:p>
            <a:pPr lvl="0"/>
            <a:r>
              <a:rPr kumimoji="1" lang="en-US" altLang="ja-JP" dirty="0"/>
              <a:t>Text goes here</a:t>
            </a:r>
            <a:endParaRPr kumimoji="1" lang="ja-JP" altLang="en-US" dirty="0"/>
          </a:p>
        </p:txBody>
      </p:sp>
      <p:sp>
        <p:nvSpPr>
          <p:cNvPr id="30" name="正方形/長方形 29"/>
          <p:cNvSpPr/>
          <p:nvPr userDrawn="1"/>
        </p:nvSpPr>
        <p:spPr>
          <a:xfrm>
            <a:off x="6402496" y="4453690"/>
            <a:ext cx="2160427" cy="48005"/>
          </a:xfrm>
          <a:prstGeom prst="rect">
            <a:avLst/>
          </a:prstGeom>
          <a:solidFill>
            <a:srgbClr val="DF41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29" hasCustomPrompt="1"/>
          </p:nvPr>
        </p:nvSpPr>
        <p:spPr>
          <a:xfrm>
            <a:off x="8907896" y="3992092"/>
            <a:ext cx="2675506" cy="480053"/>
          </a:xfrm>
        </p:spPr>
        <p:txBody>
          <a:bodyPr anchor="t">
            <a:noAutofit/>
          </a:bodyPr>
          <a:lstStyle>
            <a:lvl1pPr algn="ctr">
              <a:defRPr sz="1867" i="0" baseline="0">
                <a:solidFill>
                  <a:srgbClr val="DF411B"/>
                </a:solidFill>
                <a:latin typeface="Route 159" pitchFamily="2" charset="77"/>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9020939" y="4521246"/>
            <a:ext cx="2477334" cy="1265537"/>
          </a:xfrm>
        </p:spPr>
        <p:txBody>
          <a:bodyPr anchor="t">
            <a:noAutofit/>
          </a:bodyPr>
          <a:lstStyle>
            <a:lvl1pPr algn="ctr">
              <a:defRPr sz="1200" i="0" baseline="0">
                <a:solidFill>
                  <a:schemeClr val="tx2"/>
                </a:solidFill>
                <a:latin typeface="Route 159" pitchFamily="2" charset="77"/>
              </a:defRPr>
            </a:lvl1pPr>
          </a:lstStyle>
          <a:p>
            <a:pPr lvl="0"/>
            <a:r>
              <a:rPr kumimoji="1" lang="en-US" altLang="ja-JP" dirty="0"/>
              <a:t>Text goes here</a:t>
            </a:r>
            <a:endParaRPr kumimoji="1" lang="ja-JP" altLang="en-US" dirty="0"/>
          </a:p>
        </p:txBody>
      </p:sp>
      <p:sp>
        <p:nvSpPr>
          <p:cNvPr id="33" name="正方形/長方形 32"/>
          <p:cNvSpPr/>
          <p:nvPr userDrawn="1"/>
        </p:nvSpPr>
        <p:spPr>
          <a:xfrm>
            <a:off x="9179393" y="4453690"/>
            <a:ext cx="2160427" cy="48005"/>
          </a:xfrm>
          <a:prstGeom prst="rect">
            <a:avLst/>
          </a:prstGeom>
          <a:solidFill>
            <a:srgbClr val="DF41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57563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 presetClass="entr" presetSubtype="4" decel="10000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ppt_x"/>
                                          </p:val>
                                        </p:tav>
                                        <p:tav tm="100000">
                                          <p:val>
                                            <p:strVal val="#ppt_x"/>
                                          </p:val>
                                        </p:tav>
                                      </p:tavLst>
                                    </p:anim>
                                    <p:anim calcmode="lin" valueType="num">
                                      <p:cBhvr additive="base">
                                        <p:cTn id="43" dur="500" fill="hold"/>
                                        <p:tgtEl>
                                          <p:spTgt spid="24"/>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100"/>
                                  </p:stCondLst>
                                  <p:childTnLst>
                                    <p:set>
                                      <p:cBhvr>
                                        <p:cTn id="45" dur="1" fill="hold">
                                          <p:stCondLst>
                                            <p:cond delay="0"/>
                                          </p:stCondLst>
                                        </p:cTn>
                                        <p:tgtEl>
                                          <p:spTgt spid="23">
                                            <p:txEl>
                                              <p:pRg st="0" end="0"/>
                                            </p:txEl>
                                          </p:spTgt>
                                        </p:tgtEl>
                                        <p:attrNameLst>
                                          <p:attrName>style.visibility</p:attrName>
                                        </p:attrNameLst>
                                      </p:cBhvr>
                                      <p:to>
                                        <p:strVal val="visible"/>
                                      </p:to>
                                    </p:set>
                                    <p:anim calcmode="lin" valueType="num">
                                      <p:cBhvr additive="base">
                                        <p:cTn id="4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25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750"/>
                                        <p:tgtEl>
                                          <p:spTgt spid="13"/>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750"/>
                                        <p:tgtEl>
                                          <p:spTgt spid="1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750"/>
                                        <p:tgtEl>
                                          <p:spTgt spid="15"/>
                                        </p:tgtEl>
                                      </p:cBhvr>
                                    </p:animEffect>
                                  </p:childTnLst>
                                </p:cTn>
                              </p:par>
                              <p:par>
                                <p:cTn id="58" presetID="2" presetClass="entr" presetSubtype="1" decel="100000" fill="hold" grpId="1" nodeType="with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750" fill="hold"/>
                                        <p:tgtEl>
                                          <p:spTgt spid="13"/>
                                        </p:tgtEl>
                                        <p:attrNameLst>
                                          <p:attrName>ppt_x</p:attrName>
                                        </p:attrNameLst>
                                      </p:cBhvr>
                                      <p:tavLst>
                                        <p:tav tm="0">
                                          <p:val>
                                            <p:strVal val="#ppt_x"/>
                                          </p:val>
                                        </p:tav>
                                        <p:tav tm="100000">
                                          <p:val>
                                            <p:strVal val="#ppt_x"/>
                                          </p:val>
                                        </p:tav>
                                      </p:tavLst>
                                    </p:anim>
                                    <p:anim calcmode="lin" valueType="num">
                                      <p:cBhvr additive="base">
                                        <p:cTn id="61" dur="750" fill="hold"/>
                                        <p:tgtEl>
                                          <p:spTgt spid="13"/>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1" nodeType="withEffect">
                                  <p:stCondLst>
                                    <p:cond delay="100"/>
                                  </p:stCondLst>
                                  <p:childTnLst>
                                    <p:set>
                                      <p:cBhvr>
                                        <p:cTn id="63" dur="1" fill="hold">
                                          <p:stCondLst>
                                            <p:cond delay="0"/>
                                          </p:stCondLst>
                                        </p:cTn>
                                        <p:tgtEl>
                                          <p:spTgt spid="14"/>
                                        </p:tgtEl>
                                        <p:attrNameLst>
                                          <p:attrName>style.visibility</p:attrName>
                                        </p:attrNameLst>
                                      </p:cBhvr>
                                      <p:to>
                                        <p:strVal val="visible"/>
                                      </p:to>
                                    </p:set>
                                    <p:anim calcmode="lin" valueType="num">
                                      <p:cBhvr additive="base">
                                        <p:cTn id="64" dur="750" fill="hold"/>
                                        <p:tgtEl>
                                          <p:spTgt spid="14"/>
                                        </p:tgtEl>
                                        <p:attrNameLst>
                                          <p:attrName>ppt_x</p:attrName>
                                        </p:attrNameLst>
                                      </p:cBhvr>
                                      <p:tavLst>
                                        <p:tav tm="0">
                                          <p:val>
                                            <p:strVal val="#ppt_x"/>
                                          </p:val>
                                        </p:tav>
                                        <p:tav tm="100000">
                                          <p:val>
                                            <p:strVal val="#ppt_x"/>
                                          </p:val>
                                        </p:tav>
                                      </p:tavLst>
                                    </p:anim>
                                    <p:anim calcmode="lin" valueType="num">
                                      <p:cBhvr additive="base">
                                        <p:cTn id="65" dur="750" fill="hold"/>
                                        <p:tgtEl>
                                          <p:spTgt spid="14"/>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200"/>
                                  </p:stCondLst>
                                  <p:childTnLst>
                                    <p:set>
                                      <p:cBhvr>
                                        <p:cTn id="67" dur="1" fill="hold">
                                          <p:stCondLst>
                                            <p:cond delay="0"/>
                                          </p:stCondLst>
                                        </p:cTn>
                                        <p:tgtEl>
                                          <p:spTgt spid="15"/>
                                        </p:tgtEl>
                                        <p:attrNameLst>
                                          <p:attrName>style.visibility</p:attrName>
                                        </p:attrNameLst>
                                      </p:cBhvr>
                                      <p:to>
                                        <p:strVal val="visible"/>
                                      </p:to>
                                    </p:set>
                                    <p:anim calcmode="lin" valueType="num">
                                      <p:cBhvr additive="base">
                                        <p:cTn id="68" dur="750" fill="hold"/>
                                        <p:tgtEl>
                                          <p:spTgt spid="15"/>
                                        </p:tgtEl>
                                        <p:attrNameLst>
                                          <p:attrName>ppt_x</p:attrName>
                                        </p:attrNameLst>
                                      </p:cBhvr>
                                      <p:tavLst>
                                        <p:tav tm="0">
                                          <p:val>
                                            <p:strVal val="#ppt_x"/>
                                          </p:val>
                                        </p:tav>
                                        <p:tav tm="100000">
                                          <p:val>
                                            <p:strVal val="#ppt_x"/>
                                          </p:val>
                                        </p:tav>
                                      </p:tavLst>
                                    </p:anim>
                                    <p:anim calcmode="lin" valueType="num">
                                      <p:cBhvr additive="base">
                                        <p:cTn id="69" dur="750" fill="hold"/>
                                        <p:tgtEl>
                                          <p:spTgt spid="15"/>
                                        </p:tgtEl>
                                        <p:attrNameLst>
                                          <p:attrName>ppt_y</p:attrName>
                                        </p:attrNameLst>
                                      </p:cBhvr>
                                      <p:tavLst>
                                        <p:tav tm="0">
                                          <p:val>
                                            <p:strVal val="0-#ppt_h/2"/>
                                          </p:val>
                                        </p:tav>
                                        <p:tav tm="100000">
                                          <p:val>
                                            <p:strVal val="#ppt_y"/>
                                          </p:val>
                                        </p:tav>
                                      </p:tavLst>
                                    </p:anim>
                                  </p:childTnLst>
                                </p:cTn>
                              </p:par>
                            </p:childTnLst>
                          </p:cTn>
                        </p:par>
                        <p:par>
                          <p:cTn id="70" fill="hold">
                            <p:stCondLst>
                              <p:cond delay="3500"/>
                            </p:stCondLst>
                            <p:childTnLst>
                              <p:par>
                                <p:cTn id="71" presetID="2" presetClass="entr" presetSubtype="4" decel="100000" fill="hold" grpId="0" nodeType="afterEffect">
                                  <p:stCondLst>
                                    <p:cond delay="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4000"/>
                            </p:stCondLst>
                            <p:childTnLst>
                              <p:par>
                                <p:cTn id="76" presetID="2" presetClass="entr" presetSubtype="4" decel="10000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ppt_x"/>
                                          </p:val>
                                        </p:tav>
                                        <p:tav tm="100000">
                                          <p:val>
                                            <p:strVal val="#ppt_x"/>
                                          </p:val>
                                        </p:tav>
                                      </p:tavLst>
                                    </p:anim>
                                    <p:anim calcmode="lin" valueType="num">
                                      <p:cBhvr additive="base">
                                        <p:cTn id="79" dur="500" fill="hold"/>
                                        <p:tgtEl>
                                          <p:spTgt spid="27"/>
                                        </p:tgtEl>
                                        <p:attrNameLst>
                                          <p:attrName>ppt_y</p:attrName>
                                        </p:attrNameLst>
                                      </p:cBhvr>
                                      <p:tavLst>
                                        <p:tav tm="0">
                                          <p:val>
                                            <p:strVal val="1+#ppt_h/2"/>
                                          </p:val>
                                        </p:tav>
                                        <p:tav tm="100000">
                                          <p:val>
                                            <p:strVal val="#ppt_y"/>
                                          </p:val>
                                        </p:tav>
                                      </p:tavLst>
                                    </p:anim>
                                  </p:childTnLst>
                                </p:cTn>
                              </p:par>
                              <p:par>
                                <p:cTn id="80" presetID="2" presetClass="entr" presetSubtype="4" decel="100000" fill="hold" grpId="0" nodeType="withEffect">
                                  <p:stCondLst>
                                    <p:cond delay="100"/>
                                  </p:stCondLst>
                                  <p:childTnLst>
                                    <p:set>
                                      <p:cBhvr>
                                        <p:cTn id="81" dur="1" fill="hold">
                                          <p:stCondLst>
                                            <p:cond delay="0"/>
                                          </p:stCondLst>
                                        </p:cTn>
                                        <p:tgtEl>
                                          <p:spTgt spid="26">
                                            <p:txEl>
                                              <p:pRg st="0" end="0"/>
                                            </p:txEl>
                                          </p:spTgt>
                                        </p:tgtEl>
                                        <p:attrNameLst>
                                          <p:attrName>style.visibility</p:attrName>
                                        </p:attrNameLst>
                                      </p:cBhvr>
                                      <p:to>
                                        <p:strVal val="visible"/>
                                      </p:to>
                                    </p:set>
                                    <p:anim calcmode="lin" valueType="num">
                                      <p:cBhvr additive="base">
                                        <p:cTn id="8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84" fill="hold">
                            <p:stCondLst>
                              <p:cond delay="4600"/>
                            </p:stCondLst>
                            <p:childTnLst>
                              <p:par>
                                <p:cTn id="85" presetID="10" presetClass="entr" presetSubtype="0" fill="hold" grpId="0" nodeType="after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750"/>
                                        <p:tgtEl>
                                          <p:spTgt spid="16"/>
                                        </p:tgtEl>
                                      </p:cBhvr>
                                    </p:animEffect>
                                  </p:childTnLst>
                                </p:cTn>
                              </p:par>
                              <p:par>
                                <p:cTn id="88" presetID="10" presetClass="entr" presetSubtype="0" fill="hold" grpId="0" nodeType="withEffect">
                                  <p:stCondLst>
                                    <p:cond delay="100"/>
                                  </p:stCondLst>
                                  <p:childTnLst>
                                    <p:set>
                                      <p:cBhvr>
                                        <p:cTn id="89" dur="1" fill="hold">
                                          <p:stCondLst>
                                            <p:cond delay="0"/>
                                          </p:stCondLst>
                                        </p:cTn>
                                        <p:tgtEl>
                                          <p:spTgt spid="17"/>
                                        </p:tgtEl>
                                        <p:attrNameLst>
                                          <p:attrName>style.visibility</p:attrName>
                                        </p:attrNameLst>
                                      </p:cBhvr>
                                      <p:to>
                                        <p:strVal val="visible"/>
                                      </p:to>
                                    </p:set>
                                    <p:animEffect transition="in" filter="fade">
                                      <p:cBhvr>
                                        <p:cTn id="90" dur="750"/>
                                        <p:tgtEl>
                                          <p:spTgt spid="17"/>
                                        </p:tgtEl>
                                      </p:cBhvr>
                                    </p:animEffect>
                                  </p:childTnLst>
                                </p:cTn>
                              </p:par>
                              <p:par>
                                <p:cTn id="91" presetID="10" presetClass="entr" presetSubtype="0" fill="hold" grpId="0" nodeType="withEffect">
                                  <p:stCondLst>
                                    <p:cond delay="20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750"/>
                                        <p:tgtEl>
                                          <p:spTgt spid="18"/>
                                        </p:tgtEl>
                                      </p:cBhvr>
                                    </p:animEffect>
                                  </p:childTnLst>
                                </p:cTn>
                              </p:par>
                              <p:par>
                                <p:cTn id="94" presetID="2" presetClass="entr" presetSubtype="1" decel="100000" fill="hold" grpId="1" nodeType="withEffect">
                                  <p:stCondLst>
                                    <p:cond delay="0"/>
                                  </p:stCondLst>
                                  <p:childTnLst>
                                    <p:set>
                                      <p:cBhvr>
                                        <p:cTn id="95" dur="1" fill="hold">
                                          <p:stCondLst>
                                            <p:cond delay="0"/>
                                          </p:stCondLst>
                                        </p:cTn>
                                        <p:tgtEl>
                                          <p:spTgt spid="16"/>
                                        </p:tgtEl>
                                        <p:attrNameLst>
                                          <p:attrName>style.visibility</p:attrName>
                                        </p:attrNameLst>
                                      </p:cBhvr>
                                      <p:to>
                                        <p:strVal val="visible"/>
                                      </p:to>
                                    </p:set>
                                    <p:anim calcmode="lin" valueType="num">
                                      <p:cBhvr additive="base">
                                        <p:cTn id="96" dur="750" fill="hold"/>
                                        <p:tgtEl>
                                          <p:spTgt spid="16"/>
                                        </p:tgtEl>
                                        <p:attrNameLst>
                                          <p:attrName>ppt_x</p:attrName>
                                        </p:attrNameLst>
                                      </p:cBhvr>
                                      <p:tavLst>
                                        <p:tav tm="0">
                                          <p:val>
                                            <p:strVal val="#ppt_x"/>
                                          </p:val>
                                        </p:tav>
                                        <p:tav tm="100000">
                                          <p:val>
                                            <p:strVal val="#ppt_x"/>
                                          </p:val>
                                        </p:tav>
                                      </p:tavLst>
                                    </p:anim>
                                    <p:anim calcmode="lin" valueType="num">
                                      <p:cBhvr additive="base">
                                        <p:cTn id="97" dur="750" fill="hold"/>
                                        <p:tgtEl>
                                          <p:spTgt spid="16"/>
                                        </p:tgtEl>
                                        <p:attrNameLst>
                                          <p:attrName>ppt_y</p:attrName>
                                        </p:attrNameLst>
                                      </p:cBhvr>
                                      <p:tavLst>
                                        <p:tav tm="0">
                                          <p:val>
                                            <p:strVal val="0-#ppt_h/2"/>
                                          </p:val>
                                        </p:tav>
                                        <p:tav tm="100000">
                                          <p:val>
                                            <p:strVal val="#ppt_y"/>
                                          </p:val>
                                        </p:tav>
                                      </p:tavLst>
                                    </p:anim>
                                  </p:childTnLst>
                                </p:cTn>
                              </p:par>
                              <p:par>
                                <p:cTn id="98" presetID="2" presetClass="entr" presetSubtype="1" decel="100000" fill="hold" grpId="1" nodeType="withEffect">
                                  <p:stCondLst>
                                    <p:cond delay="100"/>
                                  </p:stCondLst>
                                  <p:childTnLst>
                                    <p:set>
                                      <p:cBhvr>
                                        <p:cTn id="99" dur="1" fill="hold">
                                          <p:stCondLst>
                                            <p:cond delay="0"/>
                                          </p:stCondLst>
                                        </p:cTn>
                                        <p:tgtEl>
                                          <p:spTgt spid="17"/>
                                        </p:tgtEl>
                                        <p:attrNameLst>
                                          <p:attrName>style.visibility</p:attrName>
                                        </p:attrNameLst>
                                      </p:cBhvr>
                                      <p:to>
                                        <p:strVal val="visible"/>
                                      </p:to>
                                    </p:set>
                                    <p:anim calcmode="lin" valueType="num">
                                      <p:cBhvr additive="base">
                                        <p:cTn id="100" dur="750" fill="hold"/>
                                        <p:tgtEl>
                                          <p:spTgt spid="17"/>
                                        </p:tgtEl>
                                        <p:attrNameLst>
                                          <p:attrName>ppt_x</p:attrName>
                                        </p:attrNameLst>
                                      </p:cBhvr>
                                      <p:tavLst>
                                        <p:tav tm="0">
                                          <p:val>
                                            <p:strVal val="#ppt_x"/>
                                          </p:val>
                                        </p:tav>
                                        <p:tav tm="100000">
                                          <p:val>
                                            <p:strVal val="#ppt_x"/>
                                          </p:val>
                                        </p:tav>
                                      </p:tavLst>
                                    </p:anim>
                                    <p:anim calcmode="lin" valueType="num">
                                      <p:cBhvr additive="base">
                                        <p:cTn id="101" dur="750" fill="hold"/>
                                        <p:tgtEl>
                                          <p:spTgt spid="17"/>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1" nodeType="withEffect">
                                  <p:stCondLst>
                                    <p:cond delay="200"/>
                                  </p:stCondLst>
                                  <p:childTnLst>
                                    <p:set>
                                      <p:cBhvr>
                                        <p:cTn id="103" dur="1" fill="hold">
                                          <p:stCondLst>
                                            <p:cond delay="0"/>
                                          </p:stCondLst>
                                        </p:cTn>
                                        <p:tgtEl>
                                          <p:spTgt spid="18"/>
                                        </p:tgtEl>
                                        <p:attrNameLst>
                                          <p:attrName>style.visibility</p:attrName>
                                        </p:attrNameLst>
                                      </p:cBhvr>
                                      <p:to>
                                        <p:strVal val="visible"/>
                                      </p:to>
                                    </p:set>
                                    <p:anim calcmode="lin" valueType="num">
                                      <p:cBhvr additive="base">
                                        <p:cTn id="104" dur="750" fill="hold"/>
                                        <p:tgtEl>
                                          <p:spTgt spid="18"/>
                                        </p:tgtEl>
                                        <p:attrNameLst>
                                          <p:attrName>ppt_x</p:attrName>
                                        </p:attrNameLst>
                                      </p:cBhvr>
                                      <p:tavLst>
                                        <p:tav tm="0">
                                          <p:val>
                                            <p:strVal val="#ppt_x"/>
                                          </p:val>
                                        </p:tav>
                                        <p:tav tm="100000">
                                          <p:val>
                                            <p:strVal val="#ppt_x"/>
                                          </p:val>
                                        </p:tav>
                                      </p:tavLst>
                                    </p:anim>
                                    <p:anim calcmode="lin" valueType="num">
                                      <p:cBhvr additive="base">
                                        <p:cTn id="105" dur="750" fill="hold"/>
                                        <p:tgtEl>
                                          <p:spTgt spid="18"/>
                                        </p:tgtEl>
                                        <p:attrNameLst>
                                          <p:attrName>ppt_y</p:attrName>
                                        </p:attrNameLst>
                                      </p:cBhvr>
                                      <p:tavLst>
                                        <p:tav tm="0">
                                          <p:val>
                                            <p:strVal val="0-#ppt_h/2"/>
                                          </p:val>
                                        </p:tav>
                                        <p:tav tm="100000">
                                          <p:val>
                                            <p:strVal val="#ppt_y"/>
                                          </p:val>
                                        </p:tav>
                                      </p:tavLst>
                                    </p:anim>
                                  </p:childTnLst>
                                </p:cTn>
                              </p:par>
                            </p:childTnLst>
                          </p:cTn>
                        </p:par>
                        <p:par>
                          <p:cTn id="106" fill="hold">
                            <p:stCondLst>
                              <p:cond delay="5550"/>
                            </p:stCondLst>
                            <p:childTnLst>
                              <p:par>
                                <p:cTn id="107" presetID="2" presetClass="entr" presetSubtype="4" decel="100000" fill="hold" grpId="0" nodeType="afterEffect">
                                  <p:stCondLst>
                                    <p:cond delay="0"/>
                                  </p:stCondLst>
                                  <p:childTnLst>
                                    <p:set>
                                      <p:cBhvr>
                                        <p:cTn id="108" dur="1" fill="hold">
                                          <p:stCondLst>
                                            <p:cond delay="0"/>
                                          </p:stCondLst>
                                        </p:cTn>
                                        <p:tgtEl>
                                          <p:spTgt spid="28">
                                            <p:txEl>
                                              <p:pRg st="0" end="0"/>
                                            </p:txEl>
                                          </p:spTgt>
                                        </p:tgtEl>
                                        <p:attrNameLst>
                                          <p:attrName>style.visibility</p:attrName>
                                        </p:attrNameLst>
                                      </p:cBhvr>
                                      <p:to>
                                        <p:strVal val="visible"/>
                                      </p:to>
                                    </p:set>
                                    <p:anim calcmode="lin" valueType="num">
                                      <p:cBhvr additive="base">
                                        <p:cTn id="10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1" fill="hold">
                            <p:stCondLst>
                              <p:cond delay="6050"/>
                            </p:stCondLst>
                            <p:childTnLst>
                              <p:par>
                                <p:cTn id="112" presetID="2" presetClass="entr" presetSubtype="4" decel="100000" fill="hold" grpId="0" nodeType="afterEffect">
                                  <p:stCondLst>
                                    <p:cond delay="0"/>
                                  </p:stCondLst>
                                  <p:childTnLst>
                                    <p:set>
                                      <p:cBhvr>
                                        <p:cTn id="113" dur="1" fill="hold">
                                          <p:stCondLst>
                                            <p:cond delay="0"/>
                                          </p:stCondLst>
                                        </p:cTn>
                                        <p:tgtEl>
                                          <p:spTgt spid="30"/>
                                        </p:tgtEl>
                                        <p:attrNameLst>
                                          <p:attrName>style.visibility</p:attrName>
                                        </p:attrNameLst>
                                      </p:cBhvr>
                                      <p:to>
                                        <p:strVal val="visible"/>
                                      </p:to>
                                    </p:set>
                                    <p:anim calcmode="lin" valueType="num">
                                      <p:cBhvr additive="base">
                                        <p:cTn id="114" dur="500" fill="hold"/>
                                        <p:tgtEl>
                                          <p:spTgt spid="30"/>
                                        </p:tgtEl>
                                        <p:attrNameLst>
                                          <p:attrName>ppt_x</p:attrName>
                                        </p:attrNameLst>
                                      </p:cBhvr>
                                      <p:tavLst>
                                        <p:tav tm="0">
                                          <p:val>
                                            <p:strVal val="#ppt_x"/>
                                          </p:val>
                                        </p:tav>
                                        <p:tav tm="100000">
                                          <p:val>
                                            <p:strVal val="#ppt_x"/>
                                          </p:val>
                                        </p:tav>
                                      </p:tavLst>
                                    </p:anim>
                                    <p:anim calcmode="lin" valueType="num">
                                      <p:cBhvr additive="base">
                                        <p:cTn id="115" dur="500" fill="hold"/>
                                        <p:tgtEl>
                                          <p:spTgt spid="30"/>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100"/>
                                  </p:stCondLst>
                                  <p:childTnLst>
                                    <p:set>
                                      <p:cBhvr>
                                        <p:cTn id="117" dur="1" fill="hold">
                                          <p:stCondLst>
                                            <p:cond delay="0"/>
                                          </p:stCondLst>
                                        </p:cTn>
                                        <p:tgtEl>
                                          <p:spTgt spid="29">
                                            <p:txEl>
                                              <p:pRg st="0" end="0"/>
                                            </p:txEl>
                                          </p:spTgt>
                                        </p:tgtEl>
                                        <p:attrNameLst>
                                          <p:attrName>style.visibility</p:attrName>
                                        </p:attrNameLst>
                                      </p:cBhvr>
                                      <p:to>
                                        <p:strVal val="visible"/>
                                      </p:to>
                                    </p:set>
                                    <p:anim calcmode="lin" valueType="num">
                                      <p:cBhvr additive="base">
                                        <p:cTn id="11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6650"/>
                            </p:stCondLst>
                            <p:childTnLst>
                              <p:par>
                                <p:cTn id="121" presetID="10" presetClass="entr" presetSubtype="0" fill="hold" grpId="0" nodeType="afterEffect">
                                  <p:stCondLst>
                                    <p:cond delay="0"/>
                                  </p:stCondLst>
                                  <p:childTnLst>
                                    <p:set>
                                      <p:cBhvr>
                                        <p:cTn id="122" dur="1" fill="hold">
                                          <p:stCondLst>
                                            <p:cond delay="0"/>
                                          </p:stCondLst>
                                        </p:cTn>
                                        <p:tgtEl>
                                          <p:spTgt spid="19"/>
                                        </p:tgtEl>
                                        <p:attrNameLst>
                                          <p:attrName>style.visibility</p:attrName>
                                        </p:attrNameLst>
                                      </p:cBhvr>
                                      <p:to>
                                        <p:strVal val="visible"/>
                                      </p:to>
                                    </p:set>
                                    <p:animEffect transition="in" filter="fade">
                                      <p:cBhvr>
                                        <p:cTn id="123" dur="750"/>
                                        <p:tgtEl>
                                          <p:spTgt spid="19"/>
                                        </p:tgtEl>
                                      </p:cBhvr>
                                    </p:animEffect>
                                  </p:childTnLst>
                                </p:cTn>
                              </p:par>
                              <p:par>
                                <p:cTn id="124" presetID="10" presetClass="entr" presetSubtype="0" fill="hold" grpId="0" nodeType="withEffect">
                                  <p:stCondLst>
                                    <p:cond delay="100"/>
                                  </p:stCondLst>
                                  <p:childTnLst>
                                    <p:set>
                                      <p:cBhvr>
                                        <p:cTn id="125" dur="1" fill="hold">
                                          <p:stCondLst>
                                            <p:cond delay="0"/>
                                          </p:stCondLst>
                                        </p:cTn>
                                        <p:tgtEl>
                                          <p:spTgt spid="20"/>
                                        </p:tgtEl>
                                        <p:attrNameLst>
                                          <p:attrName>style.visibility</p:attrName>
                                        </p:attrNameLst>
                                      </p:cBhvr>
                                      <p:to>
                                        <p:strVal val="visible"/>
                                      </p:to>
                                    </p:set>
                                    <p:animEffect transition="in" filter="fade">
                                      <p:cBhvr>
                                        <p:cTn id="126" dur="750"/>
                                        <p:tgtEl>
                                          <p:spTgt spid="20"/>
                                        </p:tgtEl>
                                      </p:cBhvr>
                                    </p:animEffect>
                                  </p:childTnLst>
                                </p:cTn>
                              </p:par>
                              <p:par>
                                <p:cTn id="127" presetID="10" presetClass="entr" presetSubtype="0" fill="hold" grpId="0" nodeType="withEffect">
                                  <p:stCondLst>
                                    <p:cond delay="200"/>
                                  </p:stCondLst>
                                  <p:childTnLst>
                                    <p:set>
                                      <p:cBhvr>
                                        <p:cTn id="128" dur="1" fill="hold">
                                          <p:stCondLst>
                                            <p:cond delay="0"/>
                                          </p:stCondLst>
                                        </p:cTn>
                                        <p:tgtEl>
                                          <p:spTgt spid="21"/>
                                        </p:tgtEl>
                                        <p:attrNameLst>
                                          <p:attrName>style.visibility</p:attrName>
                                        </p:attrNameLst>
                                      </p:cBhvr>
                                      <p:to>
                                        <p:strVal val="visible"/>
                                      </p:to>
                                    </p:set>
                                    <p:animEffect transition="in" filter="fade">
                                      <p:cBhvr>
                                        <p:cTn id="129" dur="750"/>
                                        <p:tgtEl>
                                          <p:spTgt spid="21"/>
                                        </p:tgtEl>
                                      </p:cBhvr>
                                    </p:animEffect>
                                  </p:childTnLst>
                                </p:cTn>
                              </p:par>
                              <p:par>
                                <p:cTn id="130" presetID="2" presetClass="entr" presetSubtype="1" decel="100000" fill="hold" grpId="1" nodeType="withEffect">
                                  <p:stCondLst>
                                    <p:cond delay="0"/>
                                  </p:stCondLst>
                                  <p:childTnLst>
                                    <p:set>
                                      <p:cBhvr>
                                        <p:cTn id="131" dur="1" fill="hold">
                                          <p:stCondLst>
                                            <p:cond delay="0"/>
                                          </p:stCondLst>
                                        </p:cTn>
                                        <p:tgtEl>
                                          <p:spTgt spid="19"/>
                                        </p:tgtEl>
                                        <p:attrNameLst>
                                          <p:attrName>style.visibility</p:attrName>
                                        </p:attrNameLst>
                                      </p:cBhvr>
                                      <p:to>
                                        <p:strVal val="visible"/>
                                      </p:to>
                                    </p:set>
                                    <p:anim calcmode="lin" valueType="num">
                                      <p:cBhvr additive="base">
                                        <p:cTn id="132" dur="750" fill="hold"/>
                                        <p:tgtEl>
                                          <p:spTgt spid="19"/>
                                        </p:tgtEl>
                                        <p:attrNameLst>
                                          <p:attrName>ppt_x</p:attrName>
                                        </p:attrNameLst>
                                      </p:cBhvr>
                                      <p:tavLst>
                                        <p:tav tm="0">
                                          <p:val>
                                            <p:strVal val="#ppt_x"/>
                                          </p:val>
                                        </p:tav>
                                        <p:tav tm="100000">
                                          <p:val>
                                            <p:strVal val="#ppt_x"/>
                                          </p:val>
                                        </p:tav>
                                      </p:tavLst>
                                    </p:anim>
                                    <p:anim calcmode="lin" valueType="num">
                                      <p:cBhvr additive="base">
                                        <p:cTn id="133" dur="750" fill="hold"/>
                                        <p:tgtEl>
                                          <p:spTgt spid="19"/>
                                        </p:tgtEl>
                                        <p:attrNameLst>
                                          <p:attrName>ppt_y</p:attrName>
                                        </p:attrNameLst>
                                      </p:cBhvr>
                                      <p:tavLst>
                                        <p:tav tm="0">
                                          <p:val>
                                            <p:strVal val="0-#ppt_h/2"/>
                                          </p:val>
                                        </p:tav>
                                        <p:tav tm="100000">
                                          <p:val>
                                            <p:strVal val="#ppt_y"/>
                                          </p:val>
                                        </p:tav>
                                      </p:tavLst>
                                    </p:anim>
                                  </p:childTnLst>
                                </p:cTn>
                              </p:par>
                              <p:par>
                                <p:cTn id="134" presetID="2" presetClass="entr" presetSubtype="1" decel="100000" fill="hold" grpId="1" nodeType="withEffect">
                                  <p:stCondLst>
                                    <p:cond delay="100"/>
                                  </p:stCondLst>
                                  <p:childTnLst>
                                    <p:set>
                                      <p:cBhvr>
                                        <p:cTn id="135" dur="1" fill="hold">
                                          <p:stCondLst>
                                            <p:cond delay="0"/>
                                          </p:stCondLst>
                                        </p:cTn>
                                        <p:tgtEl>
                                          <p:spTgt spid="20"/>
                                        </p:tgtEl>
                                        <p:attrNameLst>
                                          <p:attrName>style.visibility</p:attrName>
                                        </p:attrNameLst>
                                      </p:cBhvr>
                                      <p:to>
                                        <p:strVal val="visible"/>
                                      </p:to>
                                    </p:set>
                                    <p:anim calcmode="lin" valueType="num">
                                      <p:cBhvr additive="base">
                                        <p:cTn id="136" dur="750" fill="hold"/>
                                        <p:tgtEl>
                                          <p:spTgt spid="20"/>
                                        </p:tgtEl>
                                        <p:attrNameLst>
                                          <p:attrName>ppt_x</p:attrName>
                                        </p:attrNameLst>
                                      </p:cBhvr>
                                      <p:tavLst>
                                        <p:tav tm="0">
                                          <p:val>
                                            <p:strVal val="#ppt_x"/>
                                          </p:val>
                                        </p:tav>
                                        <p:tav tm="100000">
                                          <p:val>
                                            <p:strVal val="#ppt_x"/>
                                          </p:val>
                                        </p:tav>
                                      </p:tavLst>
                                    </p:anim>
                                    <p:anim calcmode="lin" valueType="num">
                                      <p:cBhvr additive="base">
                                        <p:cTn id="137" dur="750" fill="hold"/>
                                        <p:tgtEl>
                                          <p:spTgt spid="20"/>
                                        </p:tgtEl>
                                        <p:attrNameLst>
                                          <p:attrName>ppt_y</p:attrName>
                                        </p:attrNameLst>
                                      </p:cBhvr>
                                      <p:tavLst>
                                        <p:tav tm="0">
                                          <p:val>
                                            <p:strVal val="0-#ppt_h/2"/>
                                          </p:val>
                                        </p:tav>
                                        <p:tav tm="100000">
                                          <p:val>
                                            <p:strVal val="#ppt_y"/>
                                          </p:val>
                                        </p:tav>
                                      </p:tavLst>
                                    </p:anim>
                                  </p:childTnLst>
                                </p:cTn>
                              </p:par>
                              <p:par>
                                <p:cTn id="138" presetID="2" presetClass="entr" presetSubtype="1" decel="100000" fill="hold" grpId="1" nodeType="withEffect">
                                  <p:stCondLst>
                                    <p:cond delay="200"/>
                                  </p:stCondLst>
                                  <p:childTnLst>
                                    <p:set>
                                      <p:cBhvr>
                                        <p:cTn id="139" dur="1" fill="hold">
                                          <p:stCondLst>
                                            <p:cond delay="0"/>
                                          </p:stCondLst>
                                        </p:cTn>
                                        <p:tgtEl>
                                          <p:spTgt spid="21"/>
                                        </p:tgtEl>
                                        <p:attrNameLst>
                                          <p:attrName>style.visibility</p:attrName>
                                        </p:attrNameLst>
                                      </p:cBhvr>
                                      <p:to>
                                        <p:strVal val="visible"/>
                                      </p:to>
                                    </p:set>
                                    <p:anim calcmode="lin" valueType="num">
                                      <p:cBhvr additive="base">
                                        <p:cTn id="140" dur="750" fill="hold"/>
                                        <p:tgtEl>
                                          <p:spTgt spid="21"/>
                                        </p:tgtEl>
                                        <p:attrNameLst>
                                          <p:attrName>ppt_x</p:attrName>
                                        </p:attrNameLst>
                                      </p:cBhvr>
                                      <p:tavLst>
                                        <p:tav tm="0">
                                          <p:val>
                                            <p:strVal val="#ppt_x"/>
                                          </p:val>
                                        </p:tav>
                                        <p:tav tm="100000">
                                          <p:val>
                                            <p:strVal val="#ppt_x"/>
                                          </p:val>
                                        </p:tav>
                                      </p:tavLst>
                                    </p:anim>
                                    <p:anim calcmode="lin" valueType="num">
                                      <p:cBhvr additive="base">
                                        <p:cTn id="141" dur="750" fill="hold"/>
                                        <p:tgtEl>
                                          <p:spTgt spid="21"/>
                                        </p:tgtEl>
                                        <p:attrNameLst>
                                          <p:attrName>ppt_y</p:attrName>
                                        </p:attrNameLst>
                                      </p:cBhvr>
                                      <p:tavLst>
                                        <p:tav tm="0">
                                          <p:val>
                                            <p:strVal val="0-#ppt_h/2"/>
                                          </p:val>
                                        </p:tav>
                                        <p:tav tm="100000">
                                          <p:val>
                                            <p:strVal val="#ppt_y"/>
                                          </p:val>
                                        </p:tav>
                                      </p:tavLst>
                                    </p:anim>
                                  </p:childTnLst>
                                </p:cTn>
                              </p:par>
                            </p:childTnLst>
                          </p:cTn>
                        </p:par>
                        <p:par>
                          <p:cTn id="142" fill="hold">
                            <p:stCondLst>
                              <p:cond delay="7600"/>
                            </p:stCondLst>
                            <p:childTnLst>
                              <p:par>
                                <p:cTn id="143" presetID="2" presetClass="entr" presetSubtype="4" decel="100000" fill="hold" grpId="0" nodeType="afterEffect">
                                  <p:stCondLst>
                                    <p:cond delay="0"/>
                                  </p:stCondLst>
                                  <p:childTnLst>
                                    <p:set>
                                      <p:cBhvr>
                                        <p:cTn id="144" dur="1" fill="hold">
                                          <p:stCondLst>
                                            <p:cond delay="0"/>
                                          </p:stCondLst>
                                        </p:cTn>
                                        <p:tgtEl>
                                          <p:spTgt spid="31">
                                            <p:txEl>
                                              <p:pRg st="0" end="0"/>
                                            </p:txEl>
                                          </p:spTgt>
                                        </p:tgtEl>
                                        <p:attrNameLst>
                                          <p:attrName>style.visibility</p:attrName>
                                        </p:attrNameLst>
                                      </p:cBhvr>
                                      <p:to>
                                        <p:strVal val="visible"/>
                                      </p:to>
                                    </p:set>
                                    <p:anim calcmode="lin" valueType="num">
                                      <p:cBhvr additive="base">
                                        <p:cTn id="14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47" fill="hold">
                            <p:stCondLst>
                              <p:cond delay="8100"/>
                            </p:stCondLst>
                            <p:childTnLst>
                              <p:par>
                                <p:cTn id="148" presetID="2" presetClass="entr" presetSubtype="4" decel="100000" fill="hold" grpId="0" nodeType="afterEffect">
                                  <p:stCondLst>
                                    <p:cond delay="0"/>
                                  </p:stCondLst>
                                  <p:childTnLst>
                                    <p:set>
                                      <p:cBhvr>
                                        <p:cTn id="149" dur="1" fill="hold">
                                          <p:stCondLst>
                                            <p:cond delay="0"/>
                                          </p:stCondLst>
                                        </p:cTn>
                                        <p:tgtEl>
                                          <p:spTgt spid="33"/>
                                        </p:tgtEl>
                                        <p:attrNameLst>
                                          <p:attrName>style.visibility</p:attrName>
                                        </p:attrNameLst>
                                      </p:cBhvr>
                                      <p:to>
                                        <p:strVal val="visible"/>
                                      </p:to>
                                    </p:set>
                                    <p:anim calcmode="lin" valueType="num">
                                      <p:cBhvr additive="base">
                                        <p:cTn id="150" dur="500" fill="hold"/>
                                        <p:tgtEl>
                                          <p:spTgt spid="33"/>
                                        </p:tgtEl>
                                        <p:attrNameLst>
                                          <p:attrName>ppt_x</p:attrName>
                                        </p:attrNameLst>
                                      </p:cBhvr>
                                      <p:tavLst>
                                        <p:tav tm="0">
                                          <p:val>
                                            <p:strVal val="#ppt_x"/>
                                          </p:val>
                                        </p:tav>
                                        <p:tav tm="100000">
                                          <p:val>
                                            <p:strVal val="#ppt_x"/>
                                          </p:val>
                                        </p:tav>
                                      </p:tavLst>
                                    </p:anim>
                                    <p:anim calcmode="lin" valueType="num">
                                      <p:cBhvr additive="base">
                                        <p:cTn id="151" dur="500" fill="hold"/>
                                        <p:tgtEl>
                                          <p:spTgt spid="33"/>
                                        </p:tgtEl>
                                        <p:attrNameLst>
                                          <p:attrName>ppt_y</p:attrName>
                                        </p:attrNameLst>
                                      </p:cBhvr>
                                      <p:tavLst>
                                        <p:tav tm="0">
                                          <p:val>
                                            <p:strVal val="1+#ppt_h/2"/>
                                          </p:val>
                                        </p:tav>
                                        <p:tav tm="100000">
                                          <p:val>
                                            <p:strVal val="#ppt_y"/>
                                          </p:val>
                                        </p:tav>
                                      </p:tavLst>
                                    </p:anim>
                                  </p:childTnLst>
                                </p:cTn>
                              </p:par>
                              <p:par>
                                <p:cTn id="152" presetID="2" presetClass="entr" presetSubtype="4" decel="100000" fill="hold" grpId="0" nodeType="withEffect">
                                  <p:stCondLst>
                                    <p:cond delay="100"/>
                                  </p:stCondLst>
                                  <p:childTnLst>
                                    <p:set>
                                      <p:cBhvr>
                                        <p:cTn id="153" dur="1" fill="hold">
                                          <p:stCondLst>
                                            <p:cond delay="0"/>
                                          </p:stCondLst>
                                        </p:cTn>
                                        <p:tgtEl>
                                          <p:spTgt spid="32">
                                            <p:txEl>
                                              <p:pRg st="0" end="0"/>
                                            </p:txEl>
                                          </p:spTgt>
                                        </p:tgtEl>
                                        <p:attrNameLst>
                                          <p:attrName>style.visibility</p:attrName>
                                        </p:attrNameLst>
                                      </p:cBhvr>
                                      <p:to>
                                        <p:strVal val="visible"/>
                                      </p:to>
                                    </p:set>
                                    <p:anim calcmode="lin" valueType="num">
                                      <p:cBhvr additive="base">
                                        <p:cTn id="1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Personal skil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円/楕円 8"/>
          <p:cNvSpPr/>
          <p:nvPr userDrawn="1"/>
        </p:nvSpPr>
        <p:spPr>
          <a:xfrm>
            <a:off x="3123376" y="3707015"/>
            <a:ext cx="688391" cy="68833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0" name="円/楕円 9"/>
          <p:cNvSpPr/>
          <p:nvPr userDrawn="1"/>
        </p:nvSpPr>
        <p:spPr>
          <a:xfrm>
            <a:off x="3804659" y="4343357"/>
            <a:ext cx="270677" cy="27065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2"/>
              </a:solidFill>
            </a:endParaRPr>
          </a:p>
        </p:txBody>
      </p:sp>
      <p:sp>
        <p:nvSpPr>
          <p:cNvPr id="11" name="円/楕円 10"/>
          <p:cNvSpPr/>
          <p:nvPr userDrawn="1"/>
        </p:nvSpPr>
        <p:spPr>
          <a:xfrm>
            <a:off x="905020" y="1877068"/>
            <a:ext cx="2775610" cy="277536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userDrawn="1"/>
        </p:nvSpPr>
        <p:spPr>
          <a:xfrm>
            <a:off x="664615" y="1932630"/>
            <a:ext cx="912180" cy="91210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3" name="円/楕円 12"/>
          <p:cNvSpPr/>
          <p:nvPr userDrawn="1"/>
        </p:nvSpPr>
        <p:spPr>
          <a:xfrm>
            <a:off x="795754" y="1794303"/>
            <a:ext cx="2775610" cy="277536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図プレースホルダー 5"/>
          <p:cNvSpPr>
            <a:spLocks noGrp="1"/>
          </p:cNvSpPr>
          <p:nvPr>
            <p:ph type="pic" sz="quarter" idx="14" hasCustomPrompt="1"/>
          </p:nvPr>
        </p:nvSpPr>
        <p:spPr>
          <a:xfrm>
            <a:off x="886260" y="1877067"/>
            <a:ext cx="2696619" cy="2696385"/>
          </a:xfrm>
          <a:prstGeom prst="ellipse">
            <a:avLst/>
          </a:prstGeom>
          <a:solidFill>
            <a:schemeClr val="bg1"/>
          </a:solidFill>
          <a:ln w="28575" cmpd="sng">
            <a:solidFill>
              <a:schemeClr val="accent1"/>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16" name="円/楕円 15"/>
          <p:cNvSpPr/>
          <p:nvPr userDrawn="1"/>
        </p:nvSpPr>
        <p:spPr>
          <a:xfrm>
            <a:off x="418597" y="1480280"/>
            <a:ext cx="377157" cy="3771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18" name="テキスト プレースホルダー 6"/>
          <p:cNvSpPr>
            <a:spLocks noGrp="1"/>
          </p:cNvSpPr>
          <p:nvPr>
            <p:ph type="body" sz="quarter" idx="21" hasCustomPrompt="1"/>
          </p:nvPr>
        </p:nvSpPr>
        <p:spPr>
          <a:xfrm>
            <a:off x="361262" y="4785754"/>
            <a:ext cx="377590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1" hasCustomPrompt="1"/>
          </p:nvPr>
        </p:nvSpPr>
        <p:spPr>
          <a:xfrm>
            <a:off x="533242" y="5201608"/>
            <a:ext cx="3431947" cy="382623"/>
          </a:xfrm>
        </p:spPr>
        <p:txBody>
          <a:bodyPr anchor="t">
            <a:noAutofit/>
          </a:bodyPr>
          <a:lstStyle>
            <a:lvl1pPr algn="ctr">
              <a:defRPr sz="1333"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6" hasCustomPrompt="1"/>
          </p:nvPr>
        </p:nvSpPr>
        <p:spPr>
          <a:xfrm>
            <a:off x="4124188" y="1671101"/>
            <a:ext cx="3752310"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7" hasCustomPrompt="1"/>
          </p:nvPr>
        </p:nvSpPr>
        <p:spPr>
          <a:xfrm>
            <a:off x="4141845" y="2257337"/>
            <a:ext cx="3724726" cy="144967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4237864" y="219916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円/楕円 22"/>
          <p:cNvSpPr/>
          <p:nvPr userDrawn="1"/>
        </p:nvSpPr>
        <p:spPr>
          <a:xfrm>
            <a:off x="4237864" y="3842550"/>
            <a:ext cx="552844" cy="5527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図プレースホルダー 12"/>
          <p:cNvSpPr>
            <a:spLocks noGrp="1"/>
          </p:cNvSpPr>
          <p:nvPr>
            <p:ph type="pic" sz="quarter" idx="20" hasCustomPrompt="1"/>
          </p:nvPr>
        </p:nvSpPr>
        <p:spPr>
          <a:xfrm>
            <a:off x="4323138" y="3927817"/>
            <a:ext cx="382297" cy="382263"/>
          </a:xfrm>
        </p:spPr>
        <p:txBody>
          <a:bodyPr>
            <a:normAutofit/>
          </a:bodyPr>
          <a:lstStyle>
            <a:lvl1pPr>
              <a:defRPr sz="1067"/>
            </a:lvl1pPr>
          </a:lstStyle>
          <a:p>
            <a:r>
              <a:rPr kumimoji="1" lang="en-US" altLang="ja-JP" dirty="0"/>
              <a:t> </a:t>
            </a:r>
            <a:endParaRPr kumimoji="1" lang="ja-JP" altLang="en-US" dirty="0"/>
          </a:p>
        </p:txBody>
      </p:sp>
      <p:sp>
        <p:nvSpPr>
          <p:cNvPr id="25" name="円/楕円 24"/>
          <p:cNvSpPr/>
          <p:nvPr userDrawn="1"/>
        </p:nvSpPr>
        <p:spPr>
          <a:xfrm>
            <a:off x="4237863" y="4554531"/>
            <a:ext cx="552844" cy="5527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図プレースホルダー 12"/>
          <p:cNvSpPr>
            <a:spLocks noGrp="1"/>
          </p:cNvSpPr>
          <p:nvPr>
            <p:ph type="pic" sz="quarter" idx="32" hasCustomPrompt="1"/>
          </p:nvPr>
        </p:nvSpPr>
        <p:spPr>
          <a:xfrm>
            <a:off x="4323137" y="4639799"/>
            <a:ext cx="382297" cy="382263"/>
          </a:xfrm>
        </p:spPr>
        <p:txBody>
          <a:bodyPr>
            <a:normAutofit/>
          </a:bodyPr>
          <a:lstStyle>
            <a:lvl1pPr>
              <a:defRPr sz="1067"/>
            </a:lvl1pPr>
          </a:lstStyle>
          <a:p>
            <a:r>
              <a:rPr kumimoji="1" lang="en-US" altLang="ja-JP" dirty="0"/>
              <a:t> </a:t>
            </a:r>
            <a:endParaRPr kumimoji="1" lang="ja-JP" altLang="en-US" dirty="0"/>
          </a:p>
        </p:txBody>
      </p:sp>
      <p:sp>
        <p:nvSpPr>
          <p:cNvPr id="27" name="円/楕円 26"/>
          <p:cNvSpPr/>
          <p:nvPr userDrawn="1"/>
        </p:nvSpPr>
        <p:spPr>
          <a:xfrm>
            <a:off x="4237864" y="5266513"/>
            <a:ext cx="552844" cy="5527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図プレースホルダー 12"/>
          <p:cNvSpPr>
            <a:spLocks noGrp="1"/>
          </p:cNvSpPr>
          <p:nvPr>
            <p:ph type="pic" sz="quarter" idx="33" hasCustomPrompt="1"/>
          </p:nvPr>
        </p:nvSpPr>
        <p:spPr>
          <a:xfrm>
            <a:off x="4323138" y="5351781"/>
            <a:ext cx="382297" cy="382263"/>
          </a:xfrm>
        </p:spPr>
        <p:txBody>
          <a:bodyPr>
            <a:normAutofit/>
          </a:bodyPr>
          <a:lstStyle>
            <a:lvl1pPr>
              <a:defRPr sz="1067"/>
            </a:lvl1pPr>
          </a:lstStyle>
          <a:p>
            <a:r>
              <a:rPr kumimoji="1" lang="en-US" altLang="ja-JP" dirty="0"/>
              <a:t> </a:t>
            </a:r>
            <a:endParaRPr kumimoji="1" lang="ja-JP" altLang="en-US" dirty="0"/>
          </a:p>
        </p:txBody>
      </p:sp>
      <p:sp>
        <p:nvSpPr>
          <p:cNvPr id="29" name="テキスト プレースホルダー 6"/>
          <p:cNvSpPr>
            <a:spLocks noGrp="1"/>
          </p:cNvSpPr>
          <p:nvPr>
            <p:ph type="body" sz="quarter" idx="34" hasCustomPrompt="1"/>
          </p:nvPr>
        </p:nvSpPr>
        <p:spPr>
          <a:xfrm>
            <a:off x="4790708" y="3878922"/>
            <a:ext cx="3086399" cy="480053"/>
          </a:xfrm>
        </p:spPr>
        <p:txBody>
          <a:bodyPr anchor="ctr">
            <a:noAutofit/>
          </a:bodyPr>
          <a:lstStyle>
            <a:lvl1pPr algn="l">
              <a:defRPr sz="1200" i="0" baseline="0">
                <a:solidFill>
                  <a:schemeClr val="accent1"/>
                </a:solidFill>
                <a:latin typeface="+mn-lt"/>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5" hasCustomPrompt="1"/>
          </p:nvPr>
        </p:nvSpPr>
        <p:spPr>
          <a:xfrm>
            <a:off x="4790708" y="4590903"/>
            <a:ext cx="3086399" cy="480053"/>
          </a:xfrm>
        </p:spPr>
        <p:txBody>
          <a:bodyPr anchor="ctr">
            <a:noAutofit/>
          </a:bodyPr>
          <a:lstStyle>
            <a:lvl1pPr algn="l">
              <a:defRPr sz="1200" i="0" baseline="0">
                <a:solidFill>
                  <a:schemeClr val="accent6"/>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36" hasCustomPrompt="1"/>
          </p:nvPr>
        </p:nvSpPr>
        <p:spPr>
          <a:xfrm>
            <a:off x="4790708" y="5302885"/>
            <a:ext cx="3086399" cy="480053"/>
          </a:xfrm>
        </p:spPr>
        <p:txBody>
          <a:bodyPr anchor="ctr">
            <a:noAutofit/>
          </a:bodyPr>
          <a:lstStyle>
            <a:lvl1pPr algn="l">
              <a:defRPr sz="1200" i="0" baseline="0">
                <a:solidFill>
                  <a:schemeClr val="accent3"/>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7" hasCustomPrompt="1"/>
          </p:nvPr>
        </p:nvSpPr>
        <p:spPr>
          <a:xfrm>
            <a:off x="7986229" y="1668842"/>
            <a:ext cx="3374611"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3" name="正方形/長方形 32"/>
          <p:cNvSpPr/>
          <p:nvPr userDrawn="1"/>
        </p:nvSpPr>
        <p:spPr>
          <a:xfrm>
            <a:off x="8099905" y="2196900"/>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テキスト プレースホルダー 6"/>
          <p:cNvSpPr>
            <a:spLocks noGrp="1"/>
          </p:cNvSpPr>
          <p:nvPr>
            <p:ph type="body" sz="quarter" idx="38" hasCustomPrompt="1"/>
          </p:nvPr>
        </p:nvSpPr>
        <p:spPr>
          <a:xfrm>
            <a:off x="7979723" y="2404053"/>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7" name="グループ化 96"/>
          <p:cNvGrpSpPr/>
          <p:nvPr userDrawn="1"/>
        </p:nvGrpSpPr>
        <p:grpSpPr>
          <a:xfrm>
            <a:off x="8066814" y="2804650"/>
            <a:ext cx="3425697" cy="287203"/>
            <a:chOff x="12418479" y="4395656"/>
            <a:chExt cx="5138100" cy="430805"/>
          </a:xfrm>
        </p:grpSpPr>
        <p:sp>
          <p:nvSpPr>
            <p:cNvPr id="37" name="円/楕円 36"/>
            <p:cNvSpPr/>
            <p:nvPr userDrawn="1"/>
          </p:nvSpPr>
          <p:spPr>
            <a:xfrm>
              <a:off x="12418479"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円/楕円 37"/>
            <p:cNvSpPr/>
            <p:nvPr userDrawn="1"/>
          </p:nvSpPr>
          <p:spPr>
            <a:xfrm>
              <a:off x="12941512"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円/楕円 38"/>
            <p:cNvSpPr/>
            <p:nvPr userDrawn="1"/>
          </p:nvSpPr>
          <p:spPr>
            <a:xfrm>
              <a:off x="13464545"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userDrawn="1"/>
          </p:nvSpPr>
          <p:spPr>
            <a:xfrm>
              <a:off x="13987578"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円/楕円 40"/>
            <p:cNvSpPr/>
            <p:nvPr userDrawn="1"/>
          </p:nvSpPr>
          <p:spPr>
            <a:xfrm>
              <a:off x="14510611"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円/楕円 41"/>
            <p:cNvSpPr/>
            <p:nvPr userDrawn="1"/>
          </p:nvSpPr>
          <p:spPr>
            <a:xfrm>
              <a:off x="15556677"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円/楕円 42"/>
            <p:cNvSpPr/>
            <p:nvPr userDrawn="1"/>
          </p:nvSpPr>
          <p:spPr>
            <a:xfrm>
              <a:off x="16079710"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円/楕円 43"/>
            <p:cNvSpPr/>
            <p:nvPr userDrawn="1"/>
          </p:nvSpPr>
          <p:spPr>
            <a:xfrm>
              <a:off x="1712577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円/楕円 44"/>
            <p:cNvSpPr/>
            <p:nvPr userDrawn="1"/>
          </p:nvSpPr>
          <p:spPr>
            <a:xfrm>
              <a:off x="1503364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円/楕円 45"/>
            <p:cNvSpPr/>
            <p:nvPr userDrawn="1"/>
          </p:nvSpPr>
          <p:spPr>
            <a:xfrm>
              <a:off x="16602743"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61" name="テキスト プレースホルダー 6"/>
          <p:cNvSpPr>
            <a:spLocks noGrp="1"/>
          </p:cNvSpPr>
          <p:nvPr userDrawn="1">
            <p:ph type="body" sz="quarter" idx="39" hasCustomPrompt="1"/>
          </p:nvPr>
        </p:nvSpPr>
        <p:spPr>
          <a:xfrm>
            <a:off x="7979723" y="3275051"/>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8" name="グループ化 97"/>
          <p:cNvGrpSpPr/>
          <p:nvPr userDrawn="1"/>
        </p:nvGrpSpPr>
        <p:grpSpPr>
          <a:xfrm>
            <a:off x="8066814" y="3675649"/>
            <a:ext cx="3425697" cy="287203"/>
            <a:chOff x="12418479" y="5702154"/>
            <a:chExt cx="5138100" cy="430805"/>
          </a:xfrm>
        </p:grpSpPr>
        <p:sp>
          <p:nvSpPr>
            <p:cNvPr id="63" name="円/楕円 62"/>
            <p:cNvSpPr/>
            <p:nvPr userDrawn="1"/>
          </p:nvSpPr>
          <p:spPr>
            <a:xfrm>
              <a:off x="12418479"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4" name="円/楕円 63"/>
            <p:cNvSpPr/>
            <p:nvPr userDrawn="1"/>
          </p:nvSpPr>
          <p:spPr>
            <a:xfrm>
              <a:off x="12941512"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5" name="円/楕円 64"/>
            <p:cNvSpPr/>
            <p:nvPr userDrawn="1"/>
          </p:nvSpPr>
          <p:spPr>
            <a:xfrm>
              <a:off x="13464545"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円/楕円 65"/>
            <p:cNvSpPr/>
            <p:nvPr userDrawn="1"/>
          </p:nvSpPr>
          <p:spPr>
            <a:xfrm>
              <a:off x="13987578"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7" name="円/楕円 66"/>
            <p:cNvSpPr/>
            <p:nvPr userDrawn="1"/>
          </p:nvSpPr>
          <p:spPr>
            <a:xfrm>
              <a:off x="14510611"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8" name="円/楕円 67"/>
            <p:cNvSpPr/>
            <p:nvPr userDrawn="1"/>
          </p:nvSpPr>
          <p:spPr>
            <a:xfrm>
              <a:off x="15556677"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9" name="円/楕円 68"/>
            <p:cNvSpPr/>
            <p:nvPr userDrawn="1"/>
          </p:nvSpPr>
          <p:spPr>
            <a:xfrm>
              <a:off x="16079710"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0" name="円/楕円 69"/>
            <p:cNvSpPr/>
            <p:nvPr userDrawn="1"/>
          </p:nvSpPr>
          <p:spPr>
            <a:xfrm>
              <a:off x="1712577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1" name="円/楕円 70"/>
            <p:cNvSpPr/>
            <p:nvPr userDrawn="1"/>
          </p:nvSpPr>
          <p:spPr>
            <a:xfrm>
              <a:off x="1503364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2" name="円/楕円 71"/>
            <p:cNvSpPr/>
            <p:nvPr userDrawn="1"/>
          </p:nvSpPr>
          <p:spPr>
            <a:xfrm>
              <a:off x="16602743"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73" name="テキスト プレースホルダー 6"/>
          <p:cNvSpPr>
            <a:spLocks noGrp="1"/>
          </p:cNvSpPr>
          <p:nvPr userDrawn="1">
            <p:ph type="body" sz="quarter" idx="40" hasCustomPrompt="1"/>
          </p:nvPr>
        </p:nvSpPr>
        <p:spPr>
          <a:xfrm>
            <a:off x="7979723" y="4146050"/>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9" name="グループ化 98"/>
          <p:cNvGrpSpPr/>
          <p:nvPr userDrawn="1"/>
        </p:nvGrpSpPr>
        <p:grpSpPr>
          <a:xfrm>
            <a:off x="8066814" y="4546647"/>
            <a:ext cx="3425697" cy="287203"/>
            <a:chOff x="12418479" y="7008652"/>
            <a:chExt cx="5138100" cy="430805"/>
          </a:xfrm>
        </p:grpSpPr>
        <p:sp>
          <p:nvSpPr>
            <p:cNvPr id="75" name="円/楕円 74"/>
            <p:cNvSpPr/>
            <p:nvPr userDrawn="1"/>
          </p:nvSpPr>
          <p:spPr>
            <a:xfrm>
              <a:off x="12418479"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6" name="円/楕円 75"/>
            <p:cNvSpPr/>
            <p:nvPr userDrawn="1"/>
          </p:nvSpPr>
          <p:spPr>
            <a:xfrm>
              <a:off x="12941512"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7" name="円/楕円 76"/>
            <p:cNvSpPr/>
            <p:nvPr userDrawn="1"/>
          </p:nvSpPr>
          <p:spPr>
            <a:xfrm>
              <a:off x="13464545"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8" name="円/楕円 77"/>
            <p:cNvSpPr/>
            <p:nvPr userDrawn="1"/>
          </p:nvSpPr>
          <p:spPr>
            <a:xfrm>
              <a:off x="13987578"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9" name="円/楕円 78"/>
            <p:cNvSpPr/>
            <p:nvPr userDrawn="1"/>
          </p:nvSpPr>
          <p:spPr>
            <a:xfrm>
              <a:off x="14510611"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0" name="円/楕円 79"/>
            <p:cNvSpPr/>
            <p:nvPr userDrawn="1"/>
          </p:nvSpPr>
          <p:spPr>
            <a:xfrm>
              <a:off x="15556677"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1" name="円/楕円 80"/>
            <p:cNvSpPr/>
            <p:nvPr userDrawn="1"/>
          </p:nvSpPr>
          <p:spPr>
            <a:xfrm>
              <a:off x="16079710"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円/楕円 81"/>
            <p:cNvSpPr/>
            <p:nvPr userDrawn="1"/>
          </p:nvSpPr>
          <p:spPr>
            <a:xfrm>
              <a:off x="1712577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3" name="円/楕円 82"/>
            <p:cNvSpPr/>
            <p:nvPr userDrawn="1"/>
          </p:nvSpPr>
          <p:spPr>
            <a:xfrm>
              <a:off x="1503364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4" name="円/楕円 83"/>
            <p:cNvSpPr/>
            <p:nvPr userDrawn="1"/>
          </p:nvSpPr>
          <p:spPr>
            <a:xfrm>
              <a:off x="16602743"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85" name="テキスト プレースホルダー 6"/>
          <p:cNvSpPr>
            <a:spLocks noGrp="1"/>
          </p:cNvSpPr>
          <p:nvPr userDrawn="1">
            <p:ph type="body" sz="quarter" idx="41" hasCustomPrompt="1"/>
          </p:nvPr>
        </p:nvSpPr>
        <p:spPr>
          <a:xfrm>
            <a:off x="7979723" y="5017049"/>
            <a:ext cx="3431947" cy="382623"/>
          </a:xfrm>
        </p:spPr>
        <p:txBody>
          <a:bodyPr anchor="t">
            <a:noAutofit/>
          </a:bodyPr>
          <a:lstStyle>
            <a:lvl1pPr algn="l">
              <a:defRPr sz="1333"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100" name="グループ化 99"/>
          <p:cNvGrpSpPr/>
          <p:nvPr userDrawn="1"/>
        </p:nvGrpSpPr>
        <p:grpSpPr>
          <a:xfrm>
            <a:off x="8066814" y="5417646"/>
            <a:ext cx="3425697" cy="287203"/>
            <a:chOff x="12418479" y="8315150"/>
            <a:chExt cx="5138100" cy="430805"/>
          </a:xfrm>
        </p:grpSpPr>
        <p:sp>
          <p:nvSpPr>
            <p:cNvPr id="87" name="円/楕円 86"/>
            <p:cNvSpPr/>
            <p:nvPr userDrawn="1"/>
          </p:nvSpPr>
          <p:spPr>
            <a:xfrm>
              <a:off x="12418479"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8" name="円/楕円 87"/>
            <p:cNvSpPr/>
            <p:nvPr userDrawn="1"/>
          </p:nvSpPr>
          <p:spPr>
            <a:xfrm>
              <a:off x="12941512"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9" name="円/楕円 88"/>
            <p:cNvSpPr/>
            <p:nvPr userDrawn="1"/>
          </p:nvSpPr>
          <p:spPr>
            <a:xfrm>
              <a:off x="13464545"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0" name="円/楕円 89"/>
            <p:cNvSpPr/>
            <p:nvPr userDrawn="1"/>
          </p:nvSpPr>
          <p:spPr>
            <a:xfrm>
              <a:off x="13987578"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1" name="円/楕円 90"/>
            <p:cNvSpPr/>
            <p:nvPr userDrawn="1"/>
          </p:nvSpPr>
          <p:spPr>
            <a:xfrm>
              <a:off x="14510611"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2" name="円/楕円 91"/>
            <p:cNvSpPr/>
            <p:nvPr userDrawn="1"/>
          </p:nvSpPr>
          <p:spPr>
            <a:xfrm>
              <a:off x="15556677"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3" name="円/楕円 92"/>
            <p:cNvSpPr/>
            <p:nvPr userDrawn="1"/>
          </p:nvSpPr>
          <p:spPr>
            <a:xfrm>
              <a:off x="16079710"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4" name="円/楕円 93"/>
            <p:cNvSpPr/>
            <p:nvPr userDrawn="1"/>
          </p:nvSpPr>
          <p:spPr>
            <a:xfrm>
              <a:off x="1712577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5" name="円/楕円 94"/>
            <p:cNvSpPr/>
            <p:nvPr userDrawn="1"/>
          </p:nvSpPr>
          <p:spPr>
            <a:xfrm>
              <a:off x="1503364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6" name="円/楕円 95"/>
            <p:cNvSpPr/>
            <p:nvPr userDrawn="1"/>
          </p:nvSpPr>
          <p:spPr>
            <a:xfrm>
              <a:off x="16602743"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Tree>
    <p:extLst>
      <p:ext uri="{BB962C8B-B14F-4D97-AF65-F5344CB8AC3E}">
        <p14:creationId xmlns:p14="http://schemas.microsoft.com/office/powerpoint/2010/main" val="60328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750" fill="hold"/>
                                        <p:tgtEl>
                                          <p:spTgt spid="12"/>
                                        </p:tgtEl>
                                        <p:attrNameLst>
                                          <p:attrName>ppt_w</p:attrName>
                                        </p:attrNameLst>
                                      </p:cBhvr>
                                      <p:tavLst>
                                        <p:tav tm="0">
                                          <p:val>
                                            <p:fltVal val="0"/>
                                          </p:val>
                                        </p:tav>
                                        <p:tav tm="100000">
                                          <p:val>
                                            <p:strVal val="#ppt_w"/>
                                          </p:val>
                                        </p:tav>
                                      </p:tavLst>
                                    </p:anim>
                                    <p:anim calcmode="lin" valueType="num">
                                      <p:cBhvr>
                                        <p:cTn id="16" dur="750" fill="hold"/>
                                        <p:tgtEl>
                                          <p:spTgt spid="12"/>
                                        </p:tgtEl>
                                        <p:attrNameLst>
                                          <p:attrName>ppt_h</p:attrName>
                                        </p:attrNameLst>
                                      </p:cBhvr>
                                      <p:tavLst>
                                        <p:tav tm="0">
                                          <p:val>
                                            <p:fltVal val="0"/>
                                          </p:val>
                                        </p:tav>
                                        <p:tav tm="100000">
                                          <p:val>
                                            <p:strVal val="#ppt_h"/>
                                          </p:val>
                                        </p:tav>
                                      </p:tavLst>
                                    </p:anim>
                                    <p:animEffect transition="in" filter="fade">
                                      <p:cBhvr>
                                        <p:cTn id="17" dur="750"/>
                                        <p:tgtEl>
                                          <p:spTgt spid="12"/>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750" fill="hold"/>
                                        <p:tgtEl>
                                          <p:spTgt spid="12"/>
                                        </p:tgtEl>
                                        <p:attrNameLst>
                                          <p:attrName>ppt_x</p:attrName>
                                        </p:attrNameLst>
                                      </p:cBhvr>
                                      <p:tavLst>
                                        <p:tav tm="0">
                                          <p:val>
                                            <p:strVal val="0-#ppt_w/2"/>
                                          </p:val>
                                        </p:tav>
                                        <p:tav tm="100000">
                                          <p:val>
                                            <p:strVal val="#ppt_x"/>
                                          </p:val>
                                        </p:tav>
                                      </p:tavLst>
                                    </p:anim>
                                    <p:anim calcmode="lin" valueType="num">
                                      <p:cBhvr additive="base">
                                        <p:cTn id="21" dur="750" fill="hold"/>
                                        <p:tgtEl>
                                          <p:spTgt spid="12"/>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16"/>
                                        </p:tgtEl>
                                        <p:attrNameLst>
                                          <p:attrName>style.visibility</p:attrName>
                                        </p:attrNameLst>
                                      </p:cBhvr>
                                      <p:to>
                                        <p:strVal val="visible"/>
                                      </p:to>
                                    </p:set>
                                    <p:anim calcmode="lin" valueType="num">
                                      <p:cBhvr>
                                        <p:cTn id="24" dur="750" fill="hold"/>
                                        <p:tgtEl>
                                          <p:spTgt spid="16"/>
                                        </p:tgtEl>
                                        <p:attrNameLst>
                                          <p:attrName>ppt_w</p:attrName>
                                        </p:attrNameLst>
                                      </p:cBhvr>
                                      <p:tavLst>
                                        <p:tav tm="0">
                                          <p:val>
                                            <p:fltVal val="0"/>
                                          </p:val>
                                        </p:tav>
                                        <p:tav tm="100000">
                                          <p:val>
                                            <p:strVal val="#ppt_w"/>
                                          </p:val>
                                        </p:tav>
                                      </p:tavLst>
                                    </p:anim>
                                    <p:anim calcmode="lin" valueType="num">
                                      <p:cBhvr>
                                        <p:cTn id="25" dur="750" fill="hold"/>
                                        <p:tgtEl>
                                          <p:spTgt spid="16"/>
                                        </p:tgtEl>
                                        <p:attrNameLst>
                                          <p:attrName>ppt_h</p:attrName>
                                        </p:attrNameLst>
                                      </p:cBhvr>
                                      <p:tavLst>
                                        <p:tav tm="0">
                                          <p:val>
                                            <p:fltVal val="0"/>
                                          </p:val>
                                        </p:tav>
                                        <p:tav tm="100000">
                                          <p:val>
                                            <p:strVal val="#ppt_h"/>
                                          </p:val>
                                        </p:tav>
                                      </p:tavLst>
                                    </p:anim>
                                    <p:animEffect transition="in" filter="fade">
                                      <p:cBhvr>
                                        <p:cTn id="26" dur="750"/>
                                        <p:tgtEl>
                                          <p:spTgt spid="16"/>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750" fill="hold"/>
                                        <p:tgtEl>
                                          <p:spTgt spid="16"/>
                                        </p:tgtEl>
                                        <p:attrNameLst>
                                          <p:attrName>ppt_x</p:attrName>
                                        </p:attrNameLst>
                                      </p:cBhvr>
                                      <p:tavLst>
                                        <p:tav tm="0">
                                          <p:val>
                                            <p:strVal val="0-#ppt_w/2"/>
                                          </p:val>
                                        </p:tav>
                                        <p:tav tm="100000">
                                          <p:val>
                                            <p:strVal val="#ppt_x"/>
                                          </p:val>
                                        </p:tav>
                                      </p:tavLst>
                                    </p:anim>
                                    <p:anim calcmode="lin" valueType="num">
                                      <p:cBhvr additive="base">
                                        <p:cTn id="30" dur="750" fill="hold"/>
                                        <p:tgtEl>
                                          <p:spTgt spid="16"/>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10"/>
                                        </p:tgtEl>
                                        <p:attrNameLst>
                                          <p:attrName>style.visibility</p:attrName>
                                        </p:attrNameLst>
                                      </p:cBhvr>
                                      <p:to>
                                        <p:strVal val="visible"/>
                                      </p:to>
                                    </p:set>
                                    <p:anim calcmode="lin" valueType="num">
                                      <p:cBhvr>
                                        <p:cTn id="33" dur="750" fill="hold"/>
                                        <p:tgtEl>
                                          <p:spTgt spid="10"/>
                                        </p:tgtEl>
                                        <p:attrNameLst>
                                          <p:attrName>ppt_w</p:attrName>
                                        </p:attrNameLst>
                                      </p:cBhvr>
                                      <p:tavLst>
                                        <p:tav tm="0">
                                          <p:val>
                                            <p:fltVal val="0"/>
                                          </p:val>
                                        </p:tav>
                                        <p:tav tm="100000">
                                          <p:val>
                                            <p:strVal val="#ppt_w"/>
                                          </p:val>
                                        </p:tav>
                                      </p:tavLst>
                                    </p:anim>
                                    <p:anim calcmode="lin" valueType="num">
                                      <p:cBhvr>
                                        <p:cTn id="34" dur="750" fill="hold"/>
                                        <p:tgtEl>
                                          <p:spTgt spid="10"/>
                                        </p:tgtEl>
                                        <p:attrNameLst>
                                          <p:attrName>ppt_h</p:attrName>
                                        </p:attrNameLst>
                                      </p:cBhvr>
                                      <p:tavLst>
                                        <p:tav tm="0">
                                          <p:val>
                                            <p:fltVal val="0"/>
                                          </p:val>
                                        </p:tav>
                                        <p:tav tm="100000">
                                          <p:val>
                                            <p:strVal val="#ppt_h"/>
                                          </p:val>
                                        </p:tav>
                                      </p:tavLst>
                                    </p:anim>
                                    <p:animEffect transition="in" filter="fade">
                                      <p:cBhvr>
                                        <p:cTn id="35" dur="750"/>
                                        <p:tgtEl>
                                          <p:spTgt spid="10"/>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750" fill="hold"/>
                                        <p:tgtEl>
                                          <p:spTgt spid="10"/>
                                        </p:tgtEl>
                                        <p:attrNameLst>
                                          <p:attrName>ppt_x</p:attrName>
                                        </p:attrNameLst>
                                      </p:cBhvr>
                                      <p:tavLst>
                                        <p:tav tm="0">
                                          <p:val>
                                            <p:strVal val="0-#ppt_w/2"/>
                                          </p:val>
                                        </p:tav>
                                        <p:tav tm="100000">
                                          <p:val>
                                            <p:strVal val="#ppt_x"/>
                                          </p:val>
                                        </p:tav>
                                      </p:tavLst>
                                    </p:anim>
                                    <p:anim calcmode="lin" valueType="num">
                                      <p:cBhvr additive="base">
                                        <p:cTn id="39" dur="750" fill="hold"/>
                                        <p:tgtEl>
                                          <p:spTgt spid="10"/>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p:cTn id="42" dur="750" fill="hold"/>
                                        <p:tgtEl>
                                          <p:spTgt spid="9"/>
                                        </p:tgtEl>
                                        <p:attrNameLst>
                                          <p:attrName>ppt_w</p:attrName>
                                        </p:attrNameLst>
                                      </p:cBhvr>
                                      <p:tavLst>
                                        <p:tav tm="0">
                                          <p:val>
                                            <p:fltVal val="0"/>
                                          </p:val>
                                        </p:tav>
                                        <p:tav tm="100000">
                                          <p:val>
                                            <p:strVal val="#ppt_w"/>
                                          </p:val>
                                        </p:tav>
                                      </p:tavLst>
                                    </p:anim>
                                    <p:anim calcmode="lin" valueType="num">
                                      <p:cBhvr>
                                        <p:cTn id="43" dur="750" fill="hold"/>
                                        <p:tgtEl>
                                          <p:spTgt spid="9"/>
                                        </p:tgtEl>
                                        <p:attrNameLst>
                                          <p:attrName>ppt_h</p:attrName>
                                        </p:attrNameLst>
                                      </p:cBhvr>
                                      <p:tavLst>
                                        <p:tav tm="0">
                                          <p:val>
                                            <p:fltVal val="0"/>
                                          </p:val>
                                        </p:tav>
                                        <p:tav tm="100000">
                                          <p:val>
                                            <p:strVal val="#ppt_h"/>
                                          </p:val>
                                        </p:tav>
                                      </p:tavLst>
                                    </p:anim>
                                    <p:animEffect transition="in" filter="fade">
                                      <p:cBhvr>
                                        <p:cTn id="44" dur="750"/>
                                        <p:tgtEl>
                                          <p:spTgt spid="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10" presetClass="entr" presetSubtype="0" fill="hold" grpId="0" nodeType="withEffect">
                                  <p:stCondLst>
                                    <p:cond delay="30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childTnLst>
                                </p:cTn>
                              </p:par>
                              <p:par>
                                <p:cTn id="52" presetID="2" presetClass="entr" presetSubtype="1" decel="100000" fill="hold" grpId="1" nodeType="withEffect">
                                  <p:stCondLst>
                                    <p:cond delay="30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1000" fill="hold"/>
                                        <p:tgtEl>
                                          <p:spTgt spid="11"/>
                                        </p:tgtEl>
                                        <p:attrNameLst>
                                          <p:attrName>ppt_x</p:attrName>
                                        </p:attrNameLst>
                                      </p:cBhvr>
                                      <p:tavLst>
                                        <p:tav tm="0">
                                          <p:val>
                                            <p:strVal val="#ppt_x"/>
                                          </p:val>
                                        </p:tav>
                                        <p:tav tm="100000">
                                          <p:val>
                                            <p:strVal val="#ppt_x"/>
                                          </p:val>
                                        </p:tav>
                                      </p:tavLst>
                                    </p:anim>
                                    <p:anim calcmode="lin" valueType="num">
                                      <p:cBhvr additive="base">
                                        <p:cTn id="55" dur="1000" fill="hold"/>
                                        <p:tgtEl>
                                          <p:spTgt spid="11"/>
                                        </p:tgtEl>
                                        <p:attrNameLst>
                                          <p:attrName>ppt_y</p:attrName>
                                        </p:attrNameLst>
                                      </p:cBhvr>
                                      <p:tavLst>
                                        <p:tav tm="0">
                                          <p:val>
                                            <p:strVal val="0-#ppt_h/2"/>
                                          </p:val>
                                        </p:tav>
                                        <p:tav tm="100000">
                                          <p:val>
                                            <p:strVal val="#ppt_y"/>
                                          </p:val>
                                        </p:tav>
                                      </p:tavLst>
                                    </p:anim>
                                  </p:childTnLst>
                                </p:cTn>
                              </p:par>
                              <p:par>
                                <p:cTn id="56" presetID="10" presetClass="entr" presetSubtype="0" fill="hold" grpId="0" nodeType="withEffect">
                                  <p:stCondLst>
                                    <p:cond delay="40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childTnLst>
                                </p:cTn>
                              </p:par>
                              <p:par>
                                <p:cTn id="59" presetID="2" presetClass="entr" presetSubtype="1" decel="100000" fill="hold" grpId="1" nodeType="withEffect">
                                  <p:stCondLst>
                                    <p:cond delay="40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1000" fill="hold"/>
                                        <p:tgtEl>
                                          <p:spTgt spid="13"/>
                                        </p:tgtEl>
                                        <p:attrNameLst>
                                          <p:attrName>ppt_x</p:attrName>
                                        </p:attrNameLst>
                                      </p:cBhvr>
                                      <p:tavLst>
                                        <p:tav tm="0">
                                          <p:val>
                                            <p:strVal val="#ppt_x"/>
                                          </p:val>
                                        </p:tav>
                                        <p:tav tm="100000">
                                          <p:val>
                                            <p:strVal val="#ppt_x"/>
                                          </p:val>
                                        </p:tav>
                                      </p:tavLst>
                                    </p:anim>
                                    <p:anim calcmode="lin" valueType="num">
                                      <p:cBhvr additive="base">
                                        <p:cTn id="62" dur="1000" fill="hold"/>
                                        <p:tgtEl>
                                          <p:spTgt spid="13"/>
                                        </p:tgtEl>
                                        <p:attrNameLst>
                                          <p:attrName>ppt_y</p:attrName>
                                        </p:attrNameLst>
                                      </p:cBhvr>
                                      <p:tavLst>
                                        <p:tav tm="0">
                                          <p:val>
                                            <p:strVal val="0-#ppt_h/2"/>
                                          </p:val>
                                        </p:tav>
                                        <p:tav tm="100000">
                                          <p:val>
                                            <p:strVal val="#ppt_y"/>
                                          </p:val>
                                        </p:tav>
                                      </p:tavLst>
                                    </p:anim>
                                  </p:childTnLst>
                                </p:cTn>
                              </p:par>
                              <p:par>
                                <p:cTn id="63" presetID="10" presetClass="entr" presetSubtype="0" fill="hold" grpId="0" nodeType="withEffect">
                                  <p:stCondLst>
                                    <p:cond delay="50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1000"/>
                                        <p:tgtEl>
                                          <p:spTgt spid="14"/>
                                        </p:tgtEl>
                                      </p:cBhvr>
                                    </p:animEffect>
                                  </p:childTnLst>
                                </p:cTn>
                              </p:par>
                              <p:par>
                                <p:cTn id="66" presetID="2" presetClass="entr" presetSubtype="1" decel="100000" fill="hold" grpId="1" nodeType="withEffect">
                                  <p:stCondLst>
                                    <p:cond delay="5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1000" fill="hold"/>
                                        <p:tgtEl>
                                          <p:spTgt spid="14"/>
                                        </p:tgtEl>
                                        <p:attrNameLst>
                                          <p:attrName>ppt_x</p:attrName>
                                        </p:attrNameLst>
                                      </p:cBhvr>
                                      <p:tavLst>
                                        <p:tav tm="0">
                                          <p:val>
                                            <p:strVal val="#ppt_x"/>
                                          </p:val>
                                        </p:tav>
                                        <p:tav tm="100000">
                                          <p:val>
                                            <p:strVal val="#ppt_x"/>
                                          </p:val>
                                        </p:tav>
                                      </p:tavLst>
                                    </p:anim>
                                    <p:anim calcmode="lin" valueType="num">
                                      <p:cBhvr additive="base">
                                        <p:cTn id="69" dur="1000" fill="hold"/>
                                        <p:tgtEl>
                                          <p:spTgt spid="14"/>
                                        </p:tgtEl>
                                        <p:attrNameLst>
                                          <p:attrName>ppt_y</p:attrName>
                                        </p:attrNameLst>
                                      </p:cBhvr>
                                      <p:tavLst>
                                        <p:tav tm="0">
                                          <p:val>
                                            <p:strVal val="0-#ppt_h/2"/>
                                          </p:val>
                                        </p:tav>
                                        <p:tav tm="100000">
                                          <p:val>
                                            <p:strVal val="#ppt_y"/>
                                          </p:val>
                                        </p:tav>
                                      </p:tavLst>
                                    </p:anim>
                                  </p:childTnLst>
                                </p:cTn>
                              </p:par>
                            </p:childTnLst>
                          </p:cTn>
                        </p:par>
                        <p:par>
                          <p:cTn id="70" fill="hold">
                            <p:stCondLst>
                              <p:cond delay="2000"/>
                            </p:stCondLst>
                            <p:childTnLst>
                              <p:par>
                                <p:cTn id="71" presetID="2" presetClass="entr" presetSubtype="4" decel="100000" fill="hold" grpId="0" nodeType="afterEffect">
                                  <p:stCondLst>
                                    <p:cond delay="500"/>
                                  </p:stCondLst>
                                  <p:childTnLst>
                                    <p:set>
                                      <p:cBhvr>
                                        <p:cTn id="72" dur="1" fill="hold">
                                          <p:stCondLst>
                                            <p:cond delay="0"/>
                                          </p:stCondLst>
                                        </p:cTn>
                                        <p:tgtEl>
                                          <p:spTgt spid="18">
                                            <p:txEl>
                                              <p:pRg st="0" end="0"/>
                                            </p:txEl>
                                          </p:spTgt>
                                        </p:tgtEl>
                                        <p:attrNameLst>
                                          <p:attrName>style.visibility</p:attrName>
                                        </p:attrNameLst>
                                      </p:cBhvr>
                                      <p:to>
                                        <p:strVal val="visible"/>
                                      </p:to>
                                    </p:set>
                                    <p:anim calcmode="lin" valueType="num">
                                      <p:cBhvr additive="base">
                                        <p:cTn id="7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3000"/>
                            </p:stCondLst>
                            <p:childTnLst>
                              <p:par>
                                <p:cTn id="76" presetID="22" presetClass="entr" presetSubtype="8" fill="hold" grpId="0" nodeType="afterEffect">
                                  <p:stCondLst>
                                    <p:cond delay="0"/>
                                  </p:stCondLst>
                                  <p:childTnLst>
                                    <p:set>
                                      <p:cBhvr>
                                        <p:cTn id="77" dur="1" fill="hold">
                                          <p:stCondLst>
                                            <p:cond delay="0"/>
                                          </p:stCondLst>
                                        </p:cTn>
                                        <p:tgtEl>
                                          <p:spTgt spid="19">
                                            <p:txEl>
                                              <p:pRg st="0" end="0"/>
                                            </p:txEl>
                                          </p:spTgt>
                                        </p:tgtEl>
                                        <p:attrNameLst>
                                          <p:attrName>style.visibility</p:attrName>
                                        </p:attrNameLst>
                                      </p:cBhvr>
                                      <p:to>
                                        <p:strVal val="visible"/>
                                      </p:to>
                                    </p:set>
                                    <p:animEffect transition="in" filter="wipe(left)">
                                      <p:cBhvr>
                                        <p:cTn id="78" dur="500"/>
                                        <p:tgtEl>
                                          <p:spTgt spid="19">
                                            <p:txEl>
                                              <p:pRg st="0" end="0"/>
                                            </p:txEl>
                                          </p:spTgt>
                                        </p:tgtEl>
                                      </p:cBhvr>
                                    </p:animEffect>
                                  </p:childTnLst>
                                </p:cTn>
                              </p:par>
                            </p:childTnLst>
                          </p:cTn>
                        </p:par>
                        <p:par>
                          <p:cTn id="79" fill="hold">
                            <p:stCondLst>
                              <p:cond delay="3500"/>
                            </p:stCondLst>
                            <p:childTnLst>
                              <p:par>
                                <p:cTn id="80" presetID="2" presetClass="entr" presetSubtype="2" decel="100000" fill="hold" grpId="0" nodeType="afterEffect">
                                  <p:stCondLst>
                                    <p:cond delay="0"/>
                                  </p:stCondLst>
                                  <p:iterate type="wd">
                                    <p:tmPct val="10000"/>
                                  </p:iterate>
                                  <p:childTnLst>
                                    <p:set>
                                      <p:cBhvr>
                                        <p:cTn id="81" dur="1" fill="hold">
                                          <p:stCondLst>
                                            <p:cond delay="0"/>
                                          </p:stCondLst>
                                        </p:cTn>
                                        <p:tgtEl>
                                          <p:spTgt spid="20">
                                            <p:txEl>
                                              <p:pRg st="0" end="0"/>
                                            </p:txEl>
                                          </p:spTgt>
                                        </p:tgtEl>
                                        <p:attrNameLst>
                                          <p:attrName>style.visibility</p:attrName>
                                        </p:attrNameLst>
                                      </p:cBhvr>
                                      <p:to>
                                        <p:strVal val="visible"/>
                                      </p:to>
                                    </p:set>
                                    <p:anim calcmode="lin" valueType="num">
                                      <p:cBhvr additive="base">
                                        <p:cTn id="8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20">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21">
                                            <p:txEl>
                                              <p:pRg st="0" end="0"/>
                                            </p:txEl>
                                          </p:spTgt>
                                        </p:tgtEl>
                                        <p:attrNameLst>
                                          <p:attrName>style.visibility</p:attrName>
                                        </p:attrNameLst>
                                      </p:cBhvr>
                                      <p:to>
                                        <p:strVal val="visible"/>
                                      </p:to>
                                    </p:set>
                                    <p:anim calcmode="lin" valueType="num">
                                      <p:cBhvr additive="base">
                                        <p:cTn id="8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500" fill="hold"/>
                                        <p:tgtEl>
                                          <p:spTgt spid="22"/>
                                        </p:tgtEl>
                                        <p:attrNameLst>
                                          <p:attrName>ppt_x</p:attrName>
                                        </p:attrNameLst>
                                      </p:cBhvr>
                                      <p:tavLst>
                                        <p:tav tm="0">
                                          <p:val>
                                            <p:strVal val="#ppt_x"/>
                                          </p:val>
                                        </p:tav>
                                        <p:tav tm="100000">
                                          <p:val>
                                            <p:strVal val="#ppt_x"/>
                                          </p:val>
                                        </p:tav>
                                      </p:tavLst>
                                    </p:anim>
                                    <p:anim calcmode="lin" valueType="num">
                                      <p:cBhvr additive="base">
                                        <p:cTn id="91" dur="500" fill="hold"/>
                                        <p:tgtEl>
                                          <p:spTgt spid="22"/>
                                        </p:tgtEl>
                                        <p:attrNameLst>
                                          <p:attrName>ppt_y</p:attrName>
                                        </p:attrNameLst>
                                      </p:cBhvr>
                                      <p:tavLst>
                                        <p:tav tm="0">
                                          <p:val>
                                            <p:strVal val="1+#ppt_h/2"/>
                                          </p:val>
                                        </p:tav>
                                        <p:tav tm="100000">
                                          <p:val>
                                            <p:strVal val="#ppt_y"/>
                                          </p:val>
                                        </p:tav>
                                      </p:tavLst>
                                    </p:anim>
                                  </p:childTnLst>
                                </p:cTn>
                              </p:par>
                            </p:childTnLst>
                          </p:cTn>
                        </p:par>
                        <p:par>
                          <p:cTn id="92" fill="hold">
                            <p:stCondLst>
                              <p:cond delay="4100"/>
                            </p:stCondLst>
                            <p:childTnLst>
                              <p:par>
                                <p:cTn id="93" presetID="53" presetClass="entr" presetSubtype="16"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childTnLst>
                          </p:cTn>
                        </p:par>
                        <p:par>
                          <p:cTn id="103" fill="hold">
                            <p:stCondLst>
                              <p:cond delay="4600"/>
                            </p:stCondLst>
                            <p:childTnLst>
                              <p:par>
                                <p:cTn id="104" presetID="2" presetClass="entr" presetSubtype="2" decel="100000" fill="hold" grpId="0" nodeType="afterEffect">
                                  <p:stCondLst>
                                    <p:cond delay="0"/>
                                  </p:stCondLst>
                                  <p:iterate type="wd">
                                    <p:tmPct val="10000"/>
                                  </p:iterate>
                                  <p:childTnLst>
                                    <p:set>
                                      <p:cBhvr>
                                        <p:cTn id="105" dur="1" fill="hold">
                                          <p:stCondLst>
                                            <p:cond delay="0"/>
                                          </p:stCondLst>
                                        </p:cTn>
                                        <p:tgtEl>
                                          <p:spTgt spid="29">
                                            <p:txEl>
                                              <p:pRg st="0" end="0"/>
                                            </p:txEl>
                                          </p:spTgt>
                                        </p:tgtEl>
                                        <p:attrNameLst>
                                          <p:attrName>style.visibility</p:attrName>
                                        </p:attrNameLst>
                                      </p:cBhvr>
                                      <p:to>
                                        <p:strVal val="visible"/>
                                      </p:to>
                                    </p:set>
                                    <p:anim calcmode="lin" valueType="num">
                                      <p:cBhvr additive="base">
                                        <p:cTn id="10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10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108" fill="hold">
                            <p:stCondLst>
                              <p:cond delay="5200"/>
                            </p:stCondLst>
                            <p:childTnLst>
                              <p:par>
                                <p:cTn id="109" presetID="53" presetClass="entr" presetSubtype="16" fill="hold" grpId="0" nodeType="afterEffect">
                                  <p:stCondLst>
                                    <p:cond delay="0"/>
                                  </p:stCondLst>
                                  <p:childTnLst>
                                    <p:set>
                                      <p:cBhvr>
                                        <p:cTn id="110" dur="1" fill="hold">
                                          <p:stCondLst>
                                            <p:cond delay="0"/>
                                          </p:stCondLst>
                                        </p:cTn>
                                        <p:tgtEl>
                                          <p:spTgt spid="25"/>
                                        </p:tgtEl>
                                        <p:attrNameLst>
                                          <p:attrName>style.visibility</p:attrName>
                                        </p:attrNameLst>
                                      </p:cBhvr>
                                      <p:to>
                                        <p:strVal val="visible"/>
                                      </p:to>
                                    </p:set>
                                    <p:anim calcmode="lin" valueType="num">
                                      <p:cBhvr>
                                        <p:cTn id="111" dur="500" fill="hold"/>
                                        <p:tgtEl>
                                          <p:spTgt spid="25"/>
                                        </p:tgtEl>
                                        <p:attrNameLst>
                                          <p:attrName>ppt_w</p:attrName>
                                        </p:attrNameLst>
                                      </p:cBhvr>
                                      <p:tavLst>
                                        <p:tav tm="0">
                                          <p:val>
                                            <p:fltVal val="0"/>
                                          </p:val>
                                        </p:tav>
                                        <p:tav tm="100000">
                                          <p:val>
                                            <p:strVal val="#ppt_w"/>
                                          </p:val>
                                        </p:tav>
                                      </p:tavLst>
                                    </p:anim>
                                    <p:anim calcmode="lin" valueType="num">
                                      <p:cBhvr>
                                        <p:cTn id="112" dur="500" fill="hold"/>
                                        <p:tgtEl>
                                          <p:spTgt spid="25"/>
                                        </p:tgtEl>
                                        <p:attrNameLst>
                                          <p:attrName>ppt_h</p:attrName>
                                        </p:attrNameLst>
                                      </p:cBhvr>
                                      <p:tavLst>
                                        <p:tav tm="0">
                                          <p:val>
                                            <p:fltVal val="0"/>
                                          </p:val>
                                        </p:tav>
                                        <p:tav tm="100000">
                                          <p:val>
                                            <p:strVal val="#ppt_h"/>
                                          </p:val>
                                        </p:tav>
                                      </p:tavLst>
                                    </p:anim>
                                    <p:animEffect transition="in" filter="fade">
                                      <p:cBhvr>
                                        <p:cTn id="113" dur="500"/>
                                        <p:tgtEl>
                                          <p:spTgt spid="25"/>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26"/>
                                        </p:tgtEl>
                                        <p:attrNameLst>
                                          <p:attrName>style.visibility</p:attrName>
                                        </p:attrNameLst>
                                      </p:cBhvr>
                                      <p:to>
                                        <p:strVal val="visible"/>
                                      </p:to>
                                    </p:set>
                                    <p:anim calcmode="lin" valueType="num">
                                      <p:cBhvr>
                                        <p:cTn id="116" dur="500" fill="hold"/>
                                        <p:tgtEl>
                                          <p:spTgt spid="26"/>
                                        </p:tgtEl>
                                        <p:attrNameLst>
                                          <p:attrName>ppt_w</p:attrName>
                                        </p:attrNameLst>
                                      </p:cBhvr>
                                      <p:tavLst>
                                        <p:tav tm="0">
                                          <p:val>
                                            <p:fltVal val="0"/>
                                          </p:val>
                                        </p:tav>
                                        <p:tav tm="100000">
                                          <p:val>
                                            <p:strVal val="#ppt_w"/>
                                          </p:val>
                                        </p:tav>
                                      </p:tavLst>
                                    </p:anim>
                                    <p:anim calcmode="lin" valueType="num">
                                      <p:cBhvr>
                                        <p:cTn id="117" dur="500" fill="hold"/>
                                        <p:tgtEl>
                                          <p:spTgt spid="26"/>
                                        </p:tgtEl>
                                        <p:attrNameLst>
                                          <p:attrName>ppt_h</p:attrName>
                                        </p:attrNameLst>
                                      </p:cBhvr>
                                      <p:tavLst>
                                        <p:tav tm="0">
                                          <p:val>
                                            <p:fltVal val="0"/>
                                          </p:val>
                                        </p:tav>
                                        <p:tav tm="100000">
                                          <p:val>
                                            <p:strVal val="#ppt_h"/>
                                          </p:val>
                                        </p:tav>
                                      </p:tavLst>
                                    </p:anim>
                                    <p:animEffect transition="in" filter="fade">
                                      <p:cBhvr>
                                        <p:cTn id="118" dur="500"/>
                                        <p:tgtEl>
                                          <p:spTgt spid="26"/>
                                        </p:tgtEl>
                                      </p:cBhvr>
                                    </p:animEffect>
                                  </p:childTnLst>
                                </p:cTn>
                              </p:par>
                            </p:childTnLst>
                          </p:cTn>
                        </p:par>
                        <p:par>
                          <p:cTn id="119" fill="hold">
                            <p:stCondLst>
                              <p:cond delay="5700"/>
                            </p:stCondLst>
                            <p:childTnLst>
                              <p:par>
                                <p:cTn id="120" presetID="2" presetClass="entr" presetSubtype="2" decel="100000" fill="hold" grpId="0" nodeType="afterEffect">
                                  <p:stCondLst>
                                    <p:cond delay="0"/>
                                  </p:stCondLst>
                                  <p:iterate type="wd">
                                    <p:tmPct val="10000"/>
                                  </p:iterate>
                                  <p:childTnLst>
                                    <p:set>
                                      <p:cBhvr>
                                        <p:cTn id="121" dur="1" fill="hold">
                                          <p:stCondLst>
                                            <p:cond delay="0"/>
                                          </p:stCondLst>
                                        </p:cTn>
                                        <p:tgtEl>
                                          <p:spTgt spid="30">
                                            <p:txEl>
                                              <p:pRg st="0" end="0"/>
                                            </p:txEl>
                                          </p:spTgt>
                                        </p:tgtEl>
                                        <p:attrNameLst>
                                          <p:attrName>style.visibility</p:attrName>
                                        </p:attrNameLst>
                                      </p:cBhvr>
                                      <p:to>
                                        <p:strVal val="visible"/>
                                      </p:to>
                                    </p:set>
                                    <p:anim calcmode="lin" valueType="num">
                                      <p:cBhvr additive="base">
                                        <p:cTn id="122"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par>
                          <p:cTn id="124" fill="hold">
                            <p:stCondLst>
                              <p:cond delay="6300"/>
                            </p:stCondLst>
                            <p:childTnLst>
                              <p:par>
                                <p:cTn id="125" presetID="53" presetClass="entr" presetSubtype="16"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 calcmode="lin" valueType="num">
                                      <p:cBhvr>
                                        <p:cTn id="127" dur="500" fill="hold"/>
                                        <p:tgtEl>
                                          <p:spTgt spid="27"/>
                                        </p:tgtEl>
                                        <p:attrNameLst>
                                          <p:attrName>ppt_w</p:attrName>
                                        </p:attrNameLst>
                                      </p:cBhvr>
                                      <p:tavLst>
                                        <p:tav tm="0">
                                          <p:val>
                                            <p:fltVal val="0"/>
                                          </p:val>
                                        </p:tav>
                                        <p:tav tm="100000">
                                          <p:val>
                                            <p:strVal val="#ppt_w"/>
                                          </p:val>
                                        </p:tav>
                                      </p:tavLst>
                                    </p:anim>
                                    <p:anim calcmode="lin" valueType="num">
                                      <p:cBhvr>
                                        <p:cTn id="128" dur="500" fill="hold"/>
                                        <p:tgtEl>
                                          <p:spTgt spid="27"/>
                                        </p:tgtEl>
                                        <p:attrNameLst>
                                          <p:attrName>ppt_h</p:attrName>
                                        </p:attrNameLst>
                                      </p:cBhvr>
                                      <p:tavLst>
                                        <p:tav tm="0">
                                          <p:val>
                                            <p:fltVal val="0"/>
                                          </p:val>
                                        </p:tav>
                                        <p:tav tm="100000">
                                          <p:val>
                                            <p:strVal val="#ppt_h"/>
                                          </p:val>
                                        </p:tav>
                                      </p:tavLst>
                                    </p:anim>
                                    <p:animEffect transition="in" filter="fade">
                                      <p:cBhvr>
                                        <p:cTn id="129" dur="500"/>
                                        <p:tgtEl>
                                          <p:spTgt spid="27"/>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28"/>
                                        </p:tgtEl>
                                        <p:attrNameLst>
                                          <p:attrName>style.visibility</p:attrName>
                                        </p:attrNameLst>
                                      </p:cBhvr>
                                      <p:to>
                                        <p:strVal val="visible"/>
                                      </p:to>
                                    </p:set>
                                    <p:anim calcmode="lin" valueType="num">
                                      <p:cBhvr>
                                        <p:cTn id="132" dur="500" fill="hold"/>
                                        <p:tgtEl>
                                          <p:spTgt spid="28"/>
                                        </p:tgtEl>
                                        <p:attrNameLst>
                                          <p:attrName>ppt_w</p:attrName>
                                        </p:attrNameLst>
                                      </p:cBhvr>
                                      <p:tavLst>
                                        <p:tav tm="0">
                                          <p:val>
                                            <p:fltVal val="0"/>
                                          </p:val>
                                        </p:tav>
                                        <p:tav tm="100000">
                                          <p:val>
                                            <p:strVal val="#ppt_w"/>
                                          </p:val>
                                        </p:tav>
                                      </p:tavLst>
                                    </p:anim>
                                    <p:anim calcmode="lin" valueType="num">
                                      <p:cBhvr>
                                        <p:cTn id="133" dur="500" fill="hold"/>
                                        <p:tgtEl>
                                          <p:spTgt spid="28"/>
                                        </p:tgtEl>
                                        <p:attrNameLst>
                                          <p:attrName>ppt_h</p:attrName>
                                        </p:attrNameLst>
                                      </p:cBhvr>
                                      <p:tavLst>
                                        <p:tav tm="0">
                                          <p:val>
                                            <p:fltVal val="0"/>
                                          </p:val>
                                        </p:tav>
                                        <p:tav tm="100000">
                                          <p:val>
                                            <p:strVal val="#ppt_h"/>
                                          </p:val>
                                        </p:tav>
                                      </p:tavLst>
                                    </p:anim>
                                    <p:animEffect transition="in" filter="fade">
                                      <p:cBhvr>
                                        <p:cTn id="134" dur="500"/>
                                        <p:tgtEl>
                                          <p:spTgt spid="28"/>
                                        </p:tgtEl>
                                      </p:cBhvr>
                                    </p:animEffect>
                                  </p:childTnLst>
                                </p:cTn>
                              </p:par>
                            </p:childTnLst>
                          </p:cTn>
                        </p:par>
                        <p:par>
                          <p:cTn id="135" fill="hold">
                            <p:stCondLst>
                              <p:cond delay="6800"/>
                            </p:stCondLst>
                            <p:childTnLst>
                              <p:par>
                                <p:cTn id="136" presetID="2" presetClass="entr" presetSubtype="2" decel="100000" fill="hold" grpId="0" nodeType="afterEffect">
                                  <p:stCondLst>
                                    <p:cond delay="0"/>
                                  </p:stCondLst>
                                  <p:iterate type="wd">
                                    <p:tmPct val="10000"/>
                                  </p:iterate>
                                  <p:childTnLst>
                                    <p:set>
                                      <p:cBhvr>
                                        <p:cTn id="137" dur="1" fill="hold">
                                          <p:stCondLst>
                                            <p:cond delay="0"/>
                                          </p:stCondLst>
                                        </p:cTn>
                                        <p:tgtEl>
                                          <p:spTgt spid="31">
                                            <p:txEl>
                                              <p:pRg st="0" end="0"/>
                                            </p:txEl>
                                          </p:spTgt>
                                        </p:tgtEl>
                                        <p:attrNameLst>
                                          <p:attrName>style.visibility</p:attrName>
                                        </p:attrNameLst>
                                      </p:cBhvr>
                                      <p:to>
                                        <p:strVal val="visible"/>
                                      </p:to>
                                    </p:set>
                                    <p:anim calcmode="lin" valueType="num">
                                      <p:cBhvr additive="base">
                                        <p:cTn id="13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7400"/>
                            </p:stCondLst>
                            <p:childTnLst>
                              <p:par>
                                <p:cTn id="141" presetID="2" presetClass="entr" presetSubtype="2" decel="100000" fill="hold" grpId="0" nodeType="afterEffect">
                                  <p:stCondLst>
                                    <p:cond delay="0"/>
                                  </p:stCondLst>
                                  <p:iterate type="wd">
                                    <p:tmPct val="10000"/>
                                  </p:iterate>
                                  <p:childTnLst>
                                    <p:set>
                                      <p:cBhvr>
                                        <p:cTn id="142" dur="1" fill="hold">
                                          <p:stCondLst>
                                            <p:cond delay="0"/>
                                          </p:stCondLst>
                                        </p:cTn>
                                        <p:tgtEl>
                                          <p:spTgt spid="32">
                                            <p:txEl>
                                              <p:pRg st="0" end="0"/>
                                            </p:txEl>
                                          </p:spTgt>
                                        </p:tgtEl>
                                        <p:attrNameLst>
                                          <p:attrName>style.visibility</p:attrName>
                                        </p:attrNameLst>
                                      </p:cBhvr>
                                      <p:to>
                                        <p:strVal val="visible"/>
                                      </p:to>
                                    </p:set>
                                    <p:anim calcmode="lin" valueType="num">
                                      <p:cBhvr additive="base">
                                        <p:cTn id="143"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44" dur="500" fill="hold"/>
                                        <p:tgtEl>
                                          <p:spTgt spid="32">
                                            <p:txEl>
                                              <p:pRg st="0" end="0"/>
                                            </p:txEl>
                                          </p:spTgt>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additive="base">
                                        <p:cTn id="147" dur="500" fill="hold"/>
                                        <p:tgtEl>
                                          <p:spTgt spid="33"/>
                                        </p:tgtEl>
                                        <p:attrNameLst>
                                          <p:attrName>ppt_x</p:attrName>
                                        </p:attrNameLst>
                                      </p:cBhvr>
                                      <p:tavLst>
                                        <p:tav tm="0">
                                          <p:val>
                                            <p:strVal val="#ppt_x"/>
                                          </p:val>
                                        </p:tav>
                                        <p:tav tm="100000">
                                          <p:val>
                                            <p:strVal val="#ppt_x"/>
                                          </p:val>
                                        </p:tav>
                                      </p:tavLst>
                                    </p:anim>
                                    <p:anim calcmode="lin" valueType="num">
                                      <p:cBhvr additive="base">
                                        <p:cTn id="148" dur="500" fill="hold"/>
                                        <p:tgtEl>
                                          <p:spTgt spid="33"/>
                                        </p:tgtEl>
                                        <p:attrNameLst>
                                          <p:attrName>ppt_y</p:attrName>
                                        </p:attrNameLst>
                                      </p:cBhvr>
                                      <p:tavLst>
                                        <p:tav tm="0">
                                          <p:val>
                                            <p:strVal val="1+#ppt_h/2"/>
                                          </p:val>
                                        </p:tav>
                                        <p:tav tm="100000">
                                          <p:val>
                                            <p:strVal val="#ppt_y"/>
                                          </p:val>
                                        </p:tav>
                                      </p:tavLst>
                                    </p:anim>
                                  </p:childTnLst>
                                </p:cTn>
                              </p:par>
                            </p:childTnLst>
                          </p:cTn>
                        </p:par>
                        <p:par>
                          <p:cTn id="149" fill="hold">
                            <p:stCondLst>
                              <p:cond delay="8000"/>
                            </p:stCondLst>
                            <p:childTnLst>
                              <p:par>
                                <p:cTn id="150" presetID="22" presetClass="entr" presetSubtype="8" fill="hold" grpId="0" nodeType="afterEffect">
                                  <p:stCondLst>
                                    <p:cond delay="0"/>
                                  </p:stCondLst>
                                  <p:childTnLst>
                                    <p:set>
                                      <p:cBhvr>
                                        <p:cTn id="151" dur="1" fill="hold">
                                          <p:stCondLst>
                                            <p:cond delay="0"/>
                                          </p:stCondLst>
                                        </p:cTn>
                                        <p:tgtEl>
                                          <p:spTgt spid="34">
                                            <p:txEl>
                                              <p:pRg st="0" end="0"/>
                                            </p:txEl>
                                          </p:spTgt>
                                        </p:tgtEl>
                                        <p:attrNameLst>
                                          <p:attrName>style.visibility</p:attrName>
                                        </p:attrNameLst>
                                      </p:cBhvr>
                                      <p:to>
                                        <p:strVal val="visible"/>
                                      </p:to>
                                    </p:set>
                                    <p:animEffect transition="in" filter="wipe(left)">
                                      <p:cBhvr>
                                        <p:cTn id="152" dur="500"/>
                                        <p:tgtEl>
                                          <p:spTgt spid="34">
                                            <p:txEl>
                                              <p:pRg st="0" end="0"/>
                                            </p:txEl>
                                          </p:spTgt>
                                        </p:tgtEl>
                                      </p:cBhvr>
                                    </p:animEffect>
                                  </p:childTnLst>
                                </p:cTn>
                              </p:par>
                              <p:par>
                                <p:cTn id="153" presetID="22" presetClass="entr" presetSubtype="8" fill="hold" nodeType="withEffect">
                                  <p:stCondLst>
                                    <p:cond delay="0"/>
                                  </p:stCondLst>
                                  <p:childTnLst>
                                    <p:set>
                                      <p:cBhvr>
                                        <p:cTn id="154" dur="1" fill="hold">
                                          <p:stCondLst>
                                            <p:cond delay="0"/>
                                          </p:stCondLst>
                                        </p:cTn>
                                        <p:tgtEl>
                                          <p:spTgt spid="97"/>
                                        </p:tgtEl>
                                        <p:attrNameLst>
                                          <p:attrName>style.visibility</p:attrName>
                                        </p:attrNameLst>
                                      </p:cBhvr>
                                      <p:to>
                                        <p:strVal val="visible"/>
                                      </p:to>
                                    </p:set>
                                    <p:animEffect transition="in" filter="wipe(left)">
                                      <p:cBhvr>
                                        <p:cTn id="155" dur="500"/>
                                        <p:tgtEl>
                                          <p:spTgt spid="97"/>
                                        </p:tgtEl>
                                      </p:cBhvr>
                                    </p:animEffect>
                                  </p:childTnLst>
                                </p:cTn>
                              </p:par>
                            </p:childTnLst>
                          </p:cTn>
                        </p:par>
                        <p:par>
                          <p:cTn id="156" fill="hold">
                            <p:stCondLst>
                              <p:cond delay="8500"/>
                            </p:stCondLst>
                            <p:childTnLst>
                              <p:par>
                                <p:cTn id="157" presetID="22" presetClass="entr" presetSubtype="8" fill="hold" grpId="0" nodeType="afterEffect">
                                  <p:stCondLst>
                                    <p:cond delay="0"/>
                                  </p:stCondLst>
                                  <p:childTnLst>
                                    <p:set>
                                      <p:cBhvr>
                                        <p:cTn id="158" dur="1" fill="hold">
                                          <p:stCondLst>
                                            <p:cond delay="0"/>
                                          </p:stCondLst>
                                        </p:cTn>
                                        <p:tgtEl>
                                          <p:spTgt spid="61">
                                            <p:txEl>
                                              <p:pRg st="0" end="0"/>
                                            </p:txEl>
                                          </p:spTgt>
                                        </p:tgtEl>
                                        <p:attrNameLst>
                                          <p:attrName>style.visibility</p:attrName>
                                        </p:attrNameLst>
                                      </p:cBhvr>
                                      <p:to>
                                        <p:strVal val="visible"/>
                                      </p:to>
                                    </p:set>
                                    <p:animEffect transition="in" filter="wipe(left)">
                                      <p:cBhvr>
                                        <p:cTn id="159" dur="500"/>
                                        <p:tgtEl>
                                          <p:spTgt spid="61">
                                            <p:txEl>
                                              <p:pRg st="0" end="0"/>
                                            </p:txEl>
                                          </p:spTgt>
                                        </p:tgtEl>
                                      </p:cBhvr>
                                    </p:animEffect>
                                  </p:childTnLst>
                                </p:cTn>
                              </p:par>
                              <p:par>
                                <p:cTn id="160" presetID="22" presetClass="entr" presetSubtype="8" fill="hold" nodeType="withEffect">
                                  <p:stCondLst>
                                    <p:cond delay="0"/>
                                  </p:stCondLst>
                                  <p:childTnLst>
                                    <p:set>
                                      <p:cBhvr>
                                        <p:cTn id="161" dur="1" fill="hold">
                                          <p:stCondLst>
                                            <p:cond delay="0"/>
                                          </p:stCondLst>
                                        </p:cTn>
                                        <p:tgtEl>
                                          <p:spTgt spid="98"/>
                                        </p:tgtEl>
                                        <p:attrNameLst>
                                          <p:attrName>style.visibility</p:attrName>
                                        </p:attrNameLst>
                                      </p:cBhvr>
                                      <p:to>
                                        <p:strVal val="visible"/>
                                      </p:to>
                                    </p:set>
                                    <p:animEffect transition="in" filter="wipe(left)">
                                      <p:cBhvr>
                                        <p:cTn id="162" dur="500"/>
                                        <p:tgtEl>
                                          <p:spTgt spid="98"/>
                                        </p:tgtEl>
                                      </p:cBhvr>
                                    </p:animEffect>
                                  </p:childTnLst>
                                </p:cTn>
                              </p:par>
                            </p:childTnLst>
                          </p:cTn>
                        </p:par>
                        <p:par>
                          <p:cTn id="163" fill="hold">
                            <p:stCondLst>
                              <p:cond delay="9000"/>
                            </p:stCondLst>
                            <p:childTnLst>
                              <p:par>
                                <p:cTn id="164" presetID="22" presetClass="entr" presetSubtype="8" fill="hold" grpId="0" nodeType="afterEffect">
                                  <p:stCondLst>
                                    <p:cond delay="0"/>
                                  </p:stCondLst>
                                  <p:childTnLst>
                                    <p:set>
                                      <p:cBhvr>
                                        <p:cTn id="165" dur="1" fill="hold">
                                          <p:stCondLst>
                                            <p:cond delay="0"/>
                                          </p:stCondLst>
                                        </p:cTn>
                                        <p:tgtEl>
                                          <p:spTgt spid="73">
                                            <p:txEl>
                                              <p:pRg st="0" end="0"/>
                                            </p:txEl>
                                          </p:spTgt>
                                        </p:tgtEl>
                                        <p:attrNameLst>
                                          <p:attrName>style.visibility</p:attrName>
                                        </p:attrNameLst>
                                      </p:cBhvr>
                                      <p:to>
                                        <p:strVal val="visible"/>
                                      </p:to>
                                    </p:set>
                                    <p:animEffect transition="in" filter="wipe(left)">
                                      <p:cBhvr>
                                        <p:cTn id="166" dur="500"/>
                                        <p:tgtEl>
                                          <p:spTgt spid="73">
                                            <p:txEl>
                                              <p:pRg st="0" end="0"/>
                                            </p:txEl>
                                          </p:spTgt>
                                        </p:tgtEl>
                                      </p:cBhvr>
                                    </p:animEffect>
                                  </p:childTnLst>
                                </p:cTn>
                              </p:par>
                              <p:par>
                                <p:cTn id="167" presetID="22" presetClass="entr" presetSubtype="8" fill="hold" nodeType="withEffect">
                                  <p:stCondLst>
                                    <p:cond delay="0"/>
                                  </p:stCondLst>
                                  <p:childTnLst>
                                    <p:set>
                                      <p:cBhvr>
                                        <p:cTn id="168" dur="1" fill="hold">
                                          <p:stCondLst>
                                            <p:cond delay="0"/>
                                          </p:stCondLst>
                                        </p:cTn>
                                        <p:tgtEl>
                                          <p:spTgt spid="99"/>
                                        </p:tgtEl>
                                        <p:attrNameLst>
                                          <p:attrName>style.visibility</p:attrName>
                                        </p:attrNameLst>
                                      </p:cBhvr>
                                      <p:to>
                                        <p:strVal val="visible"/>
                                      </p:to>
                                    </p:set>
                                    <p:animEffect transition="in" filter="wipe(left)">
                                      <p:cBhvr>
                                        <p:cTn id="169" dur="500"/>
                                        <p:tgtEl>
                                          <p:spTgt spid="99"/>
                                        </p:tgtEl>
                                      </p:cBhvr>
                                    </p:animEffect>
                                  </p:childTnLst>
                                </p:cTn>
                              </p:par>
                            </p:childTnLst>
                          </p:cTn>
                        </p:par>
                        <p:par>
                          <p:cTn id="170" fill="hold">
                            <p:stCondLst>
                              <p:cond delay="9500"/>
                            </p:stCondLst>
                            <p:childTnLst>
                              <p:par>
                                <p:cTn id="171" presetID="22" presetClass="entr" presetSubtype="8" fill="hold" grpId="0" nodeType="afterEffect">
                                  <p:stCondLst>
                                    <p:cond delay="0"/>
                                  </p:stCondLst>
                                  <p:childTnLst>
                                    <p:set>
                                      <p:cBhvr>
                                        <p:cTn id="172" dur="1" fill="hold">
                                          <p:stCondLst>
                                            <p:cond delay="0"/>
                                          </p:stCondLst>
                                        </p:cTn>
                                        <p:tgtEl>
                                          <p:spTgt spid="85">
                                            <p:txEl>
                                              <p:pRg st="0" end="0"/>
                                            </p:txEl>
                                          </p:spTgt>
                                        </p:tgtEl>
                                        <p:attrNameLst>
                                          <p:attrName>style.visibility</p:attrName>
                                        </p:attrNameLst>
                                      </p:cBhvr>
                                      <p:to>
                                        <p:strVal val="visible"/>
                                      </p:to>
                                    </p:set>
                                    <p:animEffect transition="in" filter="wipe(left)">
                                      <p:cBhvr>
                                        <p:cTn id="173" dur="500"/>
                                        <p:tgtEl>
                                          <p:spTgt spid="85">
                                            <p:txEl>
                                              <p:pRg st="0" end="0"/>
                                            </p:txEl>
                                          </p:spTgt>
                                        </p:tgtEl>
                                      </p:cBhvr>
                                    </p:animEffect>
                                  </p:childTnLst>
                                </p:cTn>
                              </p:par>
                              <p:par>
                                <p:cTn id="174" presetID="22" presetClass="entr" presetSubtype="8" fill="hold" nodeType="withEffect">
                                  <p:stCondLst>
                                    <p:cond delay="0"/>
                                  </p:stCondLst>
                                  <p:childTnLst>
                                    <p:set>
                                      <p:cBhvr>
                                        <p:cTn id="175" dur="1" fill="hold">
                                          <p:stCondLst>
                                            <p:cond delay="0"/>
                                          </p:stCondLst>
                                        </p:cTn>
                                        <p:tgtEl>
                                          <p:spTgt spid="100"/>
                                        </p:tgtEl>
                                        <p:attrNameLst>
                                          <p:attrName>style.visibility</p:attrName>
                                        </p:attrNameLst>
                                      </p:cBhvr>
                                      <p:to>
                                        <p:strVal val="visible"/>
                                      </p:to>
                                    </p:set>
                                    <p:animEffect transition="in" filter="wipe(left)">
                                      <p:cBhvr>
                                        <p:cTn id="17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6" grpId="0" animBg="1"/>
      <p:bldP spid="16" grpId="1" animBg="1"/>
      <p:bldP spid="18" grpId="0" build="p">
        <p:tmplLst>
          <p:tmpl lvl="1">
            <p:tnLst>
              <p:par>
                <p:cTn presetID="2" presetClass="entr" presetSubtype="4" decel="100000" fill="hold" nodeType="after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p:bldP spid="25" grpId="0" animBg="1"/>
      <p:bldP spid="26" grpId="0"/>
      <p:bldP spid="27" grpId="0" animBg="1"/>
      <p:bldP spid="28" grpId="0"/>
      <p:bldP spid="2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85" grpId="0" build="p">
        <p:tmplLst>
          <p:tmpl lvl="1">
            <p:tnLst>
              <p:par>
                <p:cTn presetID="22" presetClass="entr" presetSubtype="8"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wipe(left)">
                      <p:cBhvr>
                        <p:cTn dur="500"/>
                        <p:tgtEl>
                          <p:spTgt spid="85"/>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userDrawn="1"/>
        </p:nvSpPr>
        <p:spPr>
          <a:xfrm>
            <a:off x="0" y="3689249"/>
            <a:ext cx="12192000" cy="90714"/>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userDrawn="1"/>
        </p:nvSpPr>
        <p:spPr>
          <a:xfrm>
            <a:off x="4339" y="3689249"/>
            <a:ext cx="1914789" cy="90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正方形/長方形 11"/>
          <p:cNvSpPr/>
          <p:nvPr userDrawn="1"/>
        </p:nvSpPr>
        <p:spPr>
          <a:xfrm>
            <a:off x="10293515" y="3689247"/>
            <a:ext cx="1898486" cy="9071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userDrawn="1"/>
        </p:nvSpPr>
        <p:spPr>
          <a:xfrm>
            <a:off x="7527983" y="3689247"/>
            <a:ext cx="2774219" cy="9071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13"/>
          <p:cNvSpPr/>
          <p:nvPr userDrawn="1"/>
        </p:nvSpPr>
        <p:spPr>
          <a:xfrm>
            <a:off x="4698984" y="3689247"/>
            <a:ext cx="2774219" cy="9071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正方形/長方形 14"/>
          <p:cNvSpPr/>
          <p:nvPr userDrawn="1"/>
        </p:nvSpPr>
        <p:spPr>
          <a:xfrm>
            <a:off x="1924765" y="3689248"/>
            <a:ext cx="2774219" cy="907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円/楕円 15"/>
          <p:cNvSpPr/>
          <p:nvPr userDrawn="1"/>
        </p:nvSpPr>
        <p:spPr>
          <a:xfrm>
            <a:off x="1715910" y="3531405"/>
            <a:ext cx="406435" cy="4064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userDrawn="1"/>
        </p:nvSpPr>
        <p:spPr>
          <a:xfrm>
            <a:off x="4495766" y="3531405"/>
            <a:ext cx="406435" cy="406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userDrawn="1"/>
        </p:nvSpPr>
        <p:spPr>
          <a:xfrm>
            <a:off x="7286275" y="3531405"/>
            <a:ext cx="406435" cy="406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userDrawn="1"/>
        </p:nvSpPr>
        <p:spPr>
          <a:xfrm>
            <a:off x="10073260" y="3531405"/>
            <a:ext cx="406435" cy="4064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テキスト プレースホルダー 6"/>
          <p:cNvSpPr>
            <a:spLocks noGrp="1"/>
          </p:cNvSpPr>
          <p:nvPr>
            <p:ph type="body" sz="quarter" idx="20" hasCustomPrompt="1"/>
          </p:nvPr>
        </p:nvSpPr>
        <p:spPr>
          <a:xfrm>
            <a:off x="1104213" y="3023163"/>
            <a:ext cx="1629829" cy="480053"/>
          </a:xfrm>
        </p:spPr>
        <p:txBody>
          <a:bodyPr anchor="t">
            <a:noAutofit/>
          </a:bodyPr>
          <a:lstStyle>
            <a:lvl1pPr algn="ctr">
              <a:defRPr sz="2133"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1" name="テキスト プレースホルダー 6"/>
          <p:cNvSpPr>
            <a:spLocks noGrp="1"/>
          </p:cNvSpPr>
          <p:nvPr>
            <p:ph type="body" sz="quarter" idx="21" hasCustomPrompt="1"/>
          </p:nvPr>
        </p:nvSpPr>
        <p:spPr>
          <a:xfrm>
            <a:off x="402904" y="2568384"/>
            <a:ext cx="3032446" cy="480053"/>
          </a:xfrm>
        </p:spPr>
        <p:txBody>
          <a:bodyPr anchor="t">
            <a:noAutofit/>
          </a:bodyPr>
          <a:lstStyle>
            <a:lvl1pPr algn="ct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4" hasCustomPrompt="1"/>
          </p:nvPr>
        </p:nvSpPr>
        <p:spPr>
          <a:xfrm>
            <a:off x="402904" y="1619312"/>
            <a:ext cx="3032446"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3" name="正方形/長方形 22"/>
          <p:cNvSpPr/>
          <p:nvPr userDrawn="1"/>
        </p:nvSpPr>
        <p:spPr>
          <a:xfrm>
            <a:off x="838914" y="2525922"/>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テキスト プレースホルダー 6"/>
          <p:cNvSpPr>
            <a:spLocks noGrp="1"/>
          </p:cNvSpPr>
          <p:nvPr>
            <p:ph type="body" sz="quarter" idx="25" hasCustomPrompt="1"/>
          </p:nvPr>
        </p:nvSpPr>
        <p:spPr>
          <a:xfrm>
            <a:off x="3884069" y="3974632"/>
            <a:ext cx="1629829" cy="480053"/>
          </a:xfrm>
        </p:spPr>
        <p:txBody>
          <a:bodyPr anchor="t">
            <a:noAutofit/>
          </a:bodyPr>
          <a:lstStyle>
            <a:lvl1pPr algn="ctr">
              <a:defRPr sz="2133"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5" name="テキスト プレースホルダー 6"/>
          <p:cNvSpPr>
            <a:spLocks noGrp="1"/>
          </p:cNvSpPr>
          <p:nvPr>
            <p:ph type="body" sz="quarter" idx="26" hasCustomPrompt="1"/>
          </p:nvPr>
        </p:nvSpPr>
        <p:spPr>
          <a:xfrm>
            <a:off x="3182761" y="4419738"/>
            <a:ext cx="3032446" cy="480053"/>
          </a:xfrm>
        </p:spPr>
        <p:txBody>
          <a:bodyPr anchor="t">
            <a:noAutofit/>
          </a:bodyPr>
          <a:lstStyle>
            <a:lvl1pPr algn="ct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正方形/長方形 25"/>
          <p:cNvSpPr/>
          <p:nvPr userDrawn="1"/>
        </p:nvSpPr>
        <p:spPr>
          <a:xfrm>
            <a:off x="3618770" y="4919142"/>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テキスト プレースホルダー 6"/>
          <p:cNvSpPr>
            <a:spLocks noGrp="1"/>
          </p:cNvSpPr>
          <p:nvPr>
            <p:ph type="body" sz="quarter" idx="27" hasCustomPrompt="1"/>
          </p:nvPr>
        </p:nvSpPr>
        <p:spPr>
          <a:xfrm>
            <a:off x="3182761" y="5054232"/>
            <a:ext cx="3032446"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8" hasCustomPrompt="1"/>
          </p:nvPr>
        </p:nvSpPr>
        <p:spPr>
          <a:xfrm>
            <a:off x="6674578" y="3008648"/>
            <a:ext cx="1629829" cy="480053"/>
          </a:xfrm>
        </p:spPr>
        <p:txBody>
          <a:bodyPr anchor="t">
            <a:noAutofit/>
          </a:bodyPr>
          <a:lstStyle>
            <a:lvl1pPr algn="ctr">
              <a:defRPr sz="2133"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9" name="テキスト プレースホルダー 6"/>
          <p:cNvSpPr>
            <a:spLocks noGrp="1"/>
          </p:cNvSpPr>
          <p:nvPr>
            <p:ph type="body" sz="quarter" idx="29" hasCustomPrompt="1"/>
          </p:nvPr>
        </p:nvSpPr>
        <p:spPr>
          <a:xfrm>
            <a:off x="5973270" y="2553869"/>
            <a:ext cx="3032446" cy="480053"/>
          </a:xfrm>
        </p:spPr>
        <p:txBody>
          <a:bodyPr anchor="t">
            <a:noAutofit/>
          </a:bodyPr>
          <a:lstStyle>
            <a:lvl1pPr algn="ct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0" hasCustomPrompt="1"/>
          </p:nvPr>
        </p:nvSpPr>
        <p:spPr>
          <a:xfrm>
            <a:off x="5973270" y="1604798"/>
            <a:ext cx="3032446" cy="823041"/>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1" name="正方形/長方形 30"/>
          <p:cNvSpPr/>
          <p:nvPr userDrawn="1"/>
        </p:nvSpPr>
        <p:spPr>
          <a:xfrm>
            <a:off x="6409279" y="2511408"/>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テキスト プレースホルダー 6"/>
          <p:cNvSpPr>
            <a:spLocks noGrp="1"/>
          </p:cNvSpPr>
          <p:nvPr>
            <p:ph type="body" sz="quarter" idx="31" hasCustomPrompt="1"/>
          </p:nvPr>
        </p:nvSpPr>
        <p:spPr>
          <a:xfrm>
            <a:off x="9477993" y="3974632"/>
            <a:ext cx="1629829" cy="480053"/>
          </a:xfrm>
        </p:spPr>
        <p:txBody>
          <a:bodyPr anchor="t">
            <a:noAutofit/>
          </a:bodyPr>
          <a:lstStyle>
            <a:lvl1pPr algn="ctr">
              <a:defRPr sz="2133"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33" name="テキスト プレースホルダー 6"/>
          <p:cNvSpPr>
            <a:spLocks noGrp="1"/>
          </p:cNvSpPr>
          <p:nvPr>
            <p:ph type="body" sz="quarter" idx="32" hasCustomPrompt="1"/>
          </p:nvPr>
        </p:nvSpPr>
        <p:spPr>
          <a:xfrm>
            <a:off x="8776684" y="4419738"/>
            <a:ext cx="3032446" cy="480053"/>
          </a:xfrm>
        </p:spPr>
        <p:txBody>
          <a:bodyPr anchor="t">
            <a:noAutofit/>
          </a:bodyPr>
          <a:lstStyle>
            <a:lvl1pPr algn="ctr">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4" name="正方形/長方形 33"/>
          <p:cNvSpPr/>
          <p:nvPr userDrawn="1"/>
        </p:nvSpPr>
        <p:spPr>
          <a:xfrm>
            <a:off x="9212694" y="4919142"/>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テキスト プレースホルダー 6"/>
          <p:cNvSpPr>
            <a:spLocks noGrp="1"/>
          </p:cNvSpPr>
          <p:nvPr>
            <p:ph type="body" sz="quarter" idx="33" hasCustomPrompt="1"/>
          </p:nvPr>
        </p:nvSpPr>
        <p:spPr>
          <a:xfrm>
            <a:off x="8776684" y="5054232"/>
            <a:ext cx="3032446" cy="823041"/>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1370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000"/>
                            </p:stCondLst>
                            <p:childTnLst>
                              <p:par>
                                <p:cTn id="17" presetID="2" presetClass="entr" presetSubtype="8" decel="10000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 presetClass="entr" presetSubtype="1" decel="100000" fill="hold" grpId="0" nodeType="with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 calcmode="lin" valueType="num">
                                      <p:cBhvr additive="base">
                                        <p:cTn id="2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ID="2" presetClass="entr" presetSubtype="1" decel="100000" fill="hold" grpId="0" nodeType="afterEffect">
                                  <p:stCondLst>
                                    <p:cond delay="0"/>
                                  </p:stCondLst>
                                  <p:childTnLst>
                                    <p:set>
                                      <p:cBhvr>
                                        <p:cTn id="31" dur="1" fill="hold">
                                          <p:stCondLst>
                                            <p:cond delay="0"/>
                                          </p:stCondLst>
                                        </p:cTn>
                                        <p:tgtEl>
                                          <p:spTgt spid="21">
                                            <p:txEl>
                                              <p:pRg st="0" end="0"/>
                                            </p:txEl>
                                          </p:spTgt>
                                        </p:tgtEl>
                                        <p:attrNameLst>
                                          <p:attrName>style.visibility</p:attrName>
                                        </p:attrNameLst>
                                      </p:cBhvr>
                                      <p:to>
                                        <p:strVal val="visible"/>
                                      </p:to>
                                    </p:set>
                                    <p:anim calcmode="lin" valueType="num">
                                      <p:cBhvr additive="base">
                                        <p:cTn id="32"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 calcmode="lin" valueType="num">
                                      <p:cBhvr additive="base">
                                        <p:cTn id="4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2" fill="hold">
                            <p:stCondLst>
                              <p:cond delay="2500"/>
                            </p:stCondLst>
                            <p:childTnLst>
                              <p:par>
                                <p:cTn id="43" presetID="2" presetClass="entr" presetSubtype="8" decel="100000" fill="hold" grpId="0" nodeType="afterEffect">
                                  <p:stCondLst>
                                    <p:cond delay="50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par>
                                <p:cTn id="51" presetID="2" presetClass="entr" presetSubtype="4" decel="100000" fill="hold" grpId="0" nodeType="withEffect">
                                  <p:stCondLst>
                                    <p:cond delay="500"/>
                                  </p:stCondLst>
                                  <p:childTnLst>
                                    <p:set>
                                      <p:cBhvr>
                                        <p:cTn id="52" dur="1" fill="hold">
                                          <p:stCondLst>
                                            <p:cond delay="0"/>
                                          </p:stCondLst>
                                        </p:cTn>
                                        <p:tgtEl>
                                          <p:spTgt spid="24">
                                            <p:txEl>
                                              <p:pRg st="0" end="0"/>
                                            </p:txEl>
                                          </p:spTgt>
                                        </p:tgtEl>
                                        <p:attrNameLst>
                                          <p:attrName>style.visibility</p:attrName>
                                        </p:attrNameLst>
                                      </p:cBhvr>
                                      <p:to>
                                        <p:strVal val="visible"/>
                                      </p:to>
                                    </p:set>
                                    <p:anim calcmode="lin" valueType="num">
                                      <p:cBhvr additive="base">
                                        <p:cTn id="5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55" fill="hold">
                            <p:stCondLst>
                              <p:cond delay="4500"/>
                            </p:stCondLst>
                            <p:childTnLst>
                              <p:par>
                                <p:cTn id="56" presetID="2" presetClass="entr" presetSubtype="4" decel="100000" fill="hold" grpId="0" nodeType="afterEffect">
                                  <p:stCondLst>
                                    <p:cond delay="0"/>
                                  </p:stCondLst>
                                  <p:childTnLst>
                                    <p:set>
                                      <p:cBhvr>
                                        <p:cTn id="57" dur="1" fill="hold">
                                          <p:stCondLst>
                                            <p:cond delay="0"/>
                                          </p:stCondLst>
                                        </p:cTn>
                                        <p:tgtEl>
                                          <p:spTgt spid="25">
                                            <p:txEl>
                                              <p:pRg st="0" end="0"/>
                                            </p:txEl>
                                          </p:spTgt>
                                        </p:tgtEl>
                                        <p:attrNameLst>
                                          <p:attrName>style.visibility</p:attrName>
                                        </p:attrNameLst>
                                      </p:cBhvr>
                                      <p:to>
                                        <p:strVal val="visible"/>
                                      </p:to>
                                    </p:set>
                                    <p:anim calcmode="lin" valueType="num">
                                      <p:cBhvr additive="base">
                                        <p:cTn id="58"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60" presetID="2" presetClass="entr" presetSubtype="4" decel="10000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ppt_x"/>
                                          </p:val>
                                        </p:tav>
                                        <p:tav tm="100000">
                                          <p:val>
                                            <p:strVal val="#ppt_x"/>
                                          </p:val>
                                        </p:tav>
                                      </p:tavLst>
                                    </p:anim>
                                    <p:anim calcmode="lin" valueType="num">
                                      <p:cBhvr additive="base">
                                        <p:cTn id="63" dur="500" fill="hold"/>
                                        <p:tgtEl>
                                          <p:spTgt spid="26"/>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0"/>
                                  </p:stCondLst>
                                  <p:childTnLst>
                                    <p:set>
                                      <p:cBhvr>
                                        <p:cTn id="65" dur="1" fill="hold">
                                          <p:stCondLst>
                                            <p:cond delay="0"/>
                                          </p:stCondLst>
                                        </p:cTn>
                                        <p:tgtEl>
                                          <p:spTgt spid="27">
                                            <p:txEl>
                                              <p:pRg st="0" end="0"/>
                                            </p:txEl>
                                          </p:spTgt>
                                        </p:tgtEl>
                                        <p:attrNameLst>
                                          <p:attrName>style.visibility</p:attrName>
                                        </p:attrNameLst>
                                      </p:cBhvr>
                                      <p:to>
                                        <p:strVal val="visible"/>
                                      </p:to>
                                    </p:set>
                                    <p:anim calcmode="lin" valueType="num">
                                      <p:cBhvr additive="base">
                                        <p:cTn id="66"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68" fill="hold">
                            <p:stCondLst>
                              <p:cond delay="5000"/>
                            </p:stCondLst>
                            <p:childTnLst>
                              <p:par>
                                <p:cTn id="69" presetID="2" presetClass="entr" presetSubtype="8" decel="100000" fill="hold" grpId="0" nodeType="afterEffect">
                                  <p:stCondLst>
                                    <p:cond delay="50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fill="hold"/>
                                        <p:tgtEl>
                                          <p:spTgt spid="18"/>
                                        </p:tgtEl>
                                        <p:attrNameLst>
                                          <p:attrName>ppt_x</p:attrName>
                                        </p:attrNameLst>
                                      </p:cBhvr>
                                      <p:tavLst>
                                        <p:tav tm="0">
                                          <p:val>
                                            <p:strVal val="0-#ppt_w/2"/>
                                          </p:val>
                                        </p:tav>
                                        <p:tav tm="100000">
                                          <p:val>
                                            <p:strVal val="#ppt_x"/>
                                          </p:val>
                                        </p:tav>
                                      </p:tavLst>
                                    </p:anim>
                                    <p:anim calcmode="lin" valueType="num">
                                      <p:cBhvr additive="base">
                                        <p:cTn id="72" dur="500" fill="hold"/>
                                        <p:tgtEl>
                                          <p:spTgt spid="18"/>
                                        </p:tgtEl>
                                        <p:attrNameLst>
                                          <p:attrName>ppt_y</p:attrName>
                                        </p:attrNameLst>
                                      </p:cBhvr>
                                      <p:tavLst>
                                        <p:tav tm="0">
                                          <p:val>
                                            <p:strVal val="#ppt_y"/>
                                          </p:val>
                                        </p:tav>
                                        <p:tav tm="100000">
                                          <p:val>
                                            <p:strVal val="#ppt_y"/>
                                          </p:val>
                                        </p:tav>
                                      </p:tavLst>
                                    </p:anim>
                                  </p:childTnLst>
                                </p:cTn>
                              </p:par>
                            </p:childTnLst>
                          </p:cTn>
                        </p:par>
                        <p:par>
                          <p:cTn id="73" fill="hold">
                            <p:stCondLst>
                              <p:cond delay="6000"/>
                            </p:stCondLst>
                            <p:childTnLst>
                              <p:par>
                                <p:cTn id="74" presetID="22" presetClass="entr" presetSubtype="8" fill="hold" grpId="0"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wipe(left)">
                                      <p:cBhvr>
                                        <p:cTn id="76" dur="500"/>
                                        <p:tgtEl>
                                          <p:spTgt spid="14"/>
                                        </p:tgtEl>
                                      </p:cBhvr>
                                    </p:animEffect>
                                  </p:childTnLst>
                                </p:cTn>
                              </p:par>
                              <p:par>
                                <p:cTn id="77" presetID="2" presetClass="entr" presetSubtype="1" decel="100000" fill="hold" grpId="0" nodeType="withEffect">
                                  <p:stCondLst>
                                    <p:cond delay="500"/>
                                  </p:stCondLst>
                                  <p:childTnLst>
                                    <p:set>
                                      <p:cBhvr>
                                        <p:cTn id="78" dur="1" fill="hold">
                                          <p:stCondLst>
                                            <p:cond delay="0"/>
                                          </p:stCondLst>
                                        </p:cTn>
                                        <p:tgtEl>
                                          <p:spTgt spid="28">
                                            <p:txEl>
                                              <p:pRg st="0" end="0"/>
                                            </p:txEl>
                                          </p:spTgt>
                                        </p:tgtEl>
                                        <p:attrNameLst>
                                          <p:attrName>style.visibility</p:attrName>
                                        </p:attrNameLst>
                                      </p:cBhvr>
                                      <p:to>
                                        <p:strVal val="visible"/>
                                      </p:to>
                                    </p:set>
                                    <p:anim calcmode="lin" valueType="num">
                                      <p:cBhvr additive="base">
                                        <p:cTn id="7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8">
                                            <p:txEl>
                                              <p:pRg st="0" end="0"/>
                                            </p:txEl>
                                          </p:spTgt>
                                        </p:tgtEl>
                                        <p:attrNameLst>
                                          <p:attrName>ppt_y</p:attrName>
                                        </p:attrNameLst>
                                      </p:cBhvr>
                                      <p:tavLst>
                                        <p:tav tm="0">
                                          <p:val>
                                            <p:strVal val="0-#ppt_h/2"/>
                                          </p:val>
                                        </p:tav>
                                        <p:tav tm="100000">
                                          <p:val>
                                            <p:strVal val="#ppt_y"/>
                                          </p:val>
                                        </p:tav>
                                      </p:tavLst>
                                    </p:anim>
                                  </p:childTnLst>
                                </p:cTn>
                              </p:par>
                            </p:childTnLst>
                          </p:cTn>
                        </p:par>
                        <p:par>
                          <p:cTn id="81" fill="hold">
                            <p:stCondLst>
                              <p:cond delay="7000"/>
                            </p:stCondLst>
                            <p:childTnLst>
                              <p:par>
                                <p:cTn id="82" presetID="2" presetClass="entr" presetSubtype="1" decel="10000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 calcmode="lin" valueType="num">
                                      <p:cBhvr additive="base">
                                        <p:cTn id="84"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2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 calcmode="lin" valueType="num">
                                      <p:cBhvr additive="base">
                                        <p:cTn id="88" dur="500" fill="hold"/>
                                        <p:tgtEl>
                                          <p:spTgt spid="31"/>
                                        </p:tgtEl>
                                        <p:attrNameLst>
                                          <p:attrName>ppt_x</p:attrName>
                                        </p:attrNameLst>
                                      </p:cBhvr>
                                      <p:tavLst>
                                        <p:tav tm="0">
                                          <p:val>
                                            <p:strVal val="#ppt_x"/>
                                          </p:val>
                                        </p:tav>
                                        <p:tav tm="100000">
                                          <p:val>
                                            <p:strVal val="#ppt_x"/>
                                          </p:val>
                                        </p:tav>
                                      </p:tavLst>
                                    </p:anim>
                                    <p:anim calcmode="lin" valueType="num">
                                      <p:cBhvr additive="base">
                                        <p:cTn id="89" dur="500" fill="hold"/>
                                        <p:tgtEl>
                                          <p:spTgt spid="3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 calcmode="lin" valueType="num">
                                      <p:cBhvr additive="base">
                                        <p:cTn id="92"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30">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7500"/>
                            </p:stCondLst>
                            <p:childTnLst>
                              <p:par>
                                <p:cTn id="95" presetID="2" presetClass="entr" presetSubtype="8" decel="100000" fill="hold" grpId="0" nodeType="afterEffect">
                                  <p:stCondLst>
                                    <p:cond delay="500"/>
                                  </p:stCondLst>
                                  <p:childTnLst>
                                    <p:set>
                                      <p:cBhvr>
                                        <p:cTn id="96" dur="1" fill="hold">
                                          <p:stCondLst>
                                            <p:cond delay="0"/>
                                          </p:stCondLst>
                                        </p:cTn>
                                        <p:tgtEl>
                                          <p:spTgt spid="19"/>
                                        </p:tgtEl>
                                        <p:attrNameLst>
                                          <p:attrName>style.visibility</p:attrName>
                                        </p:attrNameLst>
                                      </p:cBhvr>
                                      <p:to>
                                        <p:strVal val="visible"/>
                                      </p:to>
                                    </p:set>
                                    <p:anim calcmode="lin" valueType="num">
                                      <p:cBhvr additive="base">
                                        <p:cTn id="97" dur="500" fill="hold"/>
                                        <p:tgtEl>
                                          <p:spTgt spid="19"/>
                                        </p:tgtEl>
                                        <p:attrNameLst>
                                          <p:attrName>ppt_x</p:attrName>
                                        </p:attrNameLst>
                                      </p:cBhvr>
                                      <p:tavLst>
                                        <p:tav tm="0">
                                          <p:val>
                                            <p:strVal val="0-#ppt_w/2"/>
                                          </p:val>
                                        </p:tav>
                                        <p:tav tm="100000">
                                          <p:val>
                                            <p:strVal val="#ppt_x"/>
                                          </p:val>
                                        </p:tav>
                                      </p:tavLst>
                                    </p:anim>
                                    <p:anim calcmode="lin" valueType="num">
                                      <p:cBhvr additive="base">
                                        <p:cTn id="98" dur="500" fill="hold"/>
                                        <p:tgtEl>
                                          <p:spTgt spid="19"/>
                                        </p:tgtEl>
                                        <p:attrNameLst>
                                          <p:attrName>ppt_y</p:attrName>
                                        </p:attrNameLst>
                                      </p:cBhvr>
                                      <p:tavLst>
                                        <p:tav tm="0">
                                          <p:val>
                                            <p:strVal val="#ppt_y"/>
                                          </p:val>
                                        </p:tav>
                                        <p:tav tm="100000">
                                          <p:val>
                                            <p:strVal val="#ppt_y"/>
                                          </p:val>
                                        </p:tav>
                                      </p:tavLst>
                                    </p:anim>
                                  </p:childTnLst>
                                </p:cTn>
                              </p:par>
                            </p:childTnLst>
                          </p:cTn>
                        </p:par>
                        <p:par>
                          <p:cTn id="99" fill="hold">
                            <p:stCondLst>
                              <p:cond delay="8500"/>
                            </p:stCondLst>
                            <p:childTnLst>
                              <p:par>
                                <p:cTn id="100" presetID="22" presetClass="entr" presetSubtype="8" fill="hold" grpId="0" nodeType="after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wipe(left)">
                                      <p:cBhvr>
                                        <p:cTn id="102" dur="500"/>
                                        <p:tgtEl>
                                          <p:spTgt spid="13"/>
                                        </p:tgtEl>
                                      </p:cBhvr>
                                    </p:animEffect>
                                  </p:childTnLst>
                                </p:cTn>
                              </p:par>
                              <p:par>
                                <p:cTn id="103" presetID="2" presetClass="entr" presetSubtype="4" decel="100000" fill="hold" grpId="0" nodeType="withEffect">
                                  <p:stCondLst>
                                    <p:cond delay="500"/>
                                  </p:stCondLst>
                                  <p:childTnLst>
                                    <p:set>
                                      <p:cBhvr>
                                        <p:cTn id="104" dur="1" fill="hold">
                                          <p:stCondLst>
                                            <p:cond delay="0"/>
                                          </p:stCondLst>
                                        </p:cTn>
                                        <p:tgtEl>
                                          <p:spTgt spid="32">
                                            <p:txEl>
                                              <p:pRg st="0" end="0"/>
                                            </p:txEl>
                                          </p:spTgt>
                                        </p:tgtEl>
                                        <p:attrNameLst>
                                          <p:attrName>style.visibility</p:attrName>
                                        </p:attrNameLst>
                                      </p:cBhvr>
                                      <p:to>
                                        <p:strVal val="visible"/>
                                      </p:to>
                                    </p:set>
                                    <p:anim calcmode="lin" valueType="num">
                                      <p:cBhvr additive="base">
                                        <p:cTn id="10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107" fill="hold">
                            <p:stCondLst>
                              <p:cond delay="9500"/>
                            </p:stCondLst>
                            <p:childTnLst>
                              <p:par>
                                <p:cTn id="108" presetID="2" presetClass="entr" presetSubtype="4" decel="100000" fill="hold" grpId="0" nodeType="afterEffect">
                                  <p:stCondLst>
                                    <p:cond delay="0"/>
                                  </p:stCondLst>
                                  <p:childTnLst>
                                    <p:set>
                                      <p:cBhvr>
                                        <p:cTn id="109" dur="1" fill="hold">
                                          <p:stCondLst>
                                            <p:cond delay="0"/>
                                          </p:stCondLst>
                                        </p:cTn>
                                        <p:tgtEl>
                                          <p:spTgt spid="33">
                                            <p:txEl>
                                              <p:pRg st="0" end="0"/>
                                            </p:txEl>
                                          </p:spTgt>
                                        </p:tgtEl>
                                        <p:attrNameLst>
                                          <p:attrName>style.visibility</p:attrName>
                                        </p:attrNameLst>
                                      </p:cBhvr>
                                      <p:to>
                                        <p:strVal val="visible"/>
                                      </p:to>
                                    </p:set>
                                    <p:anim calcmode="lin" valueType="num">
                                      <p:cBhvr additive="base">
                                        <p:cTn id="11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112" presetID="2" presetClass="entr" presetSubtype="4" decel="100000"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additive="base">
                                        <p:cTn id="114" dur="500" fill="hold"/>
                                        <p:tgtEl>
                                          <p:spTgt spid="34"/>
                                        </p:tgtEl>
                                        <p:attrNameLst>
                                          <p:attrName>ppt_x</p:attrName>
                                        </p:attrNameLst>
                                      </p:cBhvr>
                                      <p:tavLst>
                                        <p:tav tm="0">
                                          <p:val>
                                            <p:strVal val="#ppt_x"/>
                                          </p:val>
                                        </p:tav>
                                        <p:tav tm="100000">
                                          <p:val>
                                            <p:strVal val="#ppt_x"/>
                                          </p:val>
                                        </p:tav>
                                      </p:tavLst>
                                    </p:anim>
                                    <p:anim calcmode="lin" valueType="num">
                                      <p:cBhvr additive="base">
                                        <p:cTn id="115" dur="500" fill="hold"/>
                                        <p:tgtEl>
                                          <p:spTgt spid="34"/>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10000"/>
                            </p:stCondLst>
                            <p:childTnLst>
                              <p:par>
                                <p:cTn id="121" presetID="22" presetClass="entr" presetSubtype="8" fill="hold" grpId="0" nodeType="after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left)">
                                      <p:cBhvr>
                                        <p:cTn id="1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build="p">
        <p:tmplLst>
          <p:tmpl lvl="1">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1"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build="p">
        <p:tmplLst>
          <p:tmpl lvl="1">
            <p:tnLst>
              <p:par>
                <p:cTn presetID="2" presetClass="entr" presetSubtype="4"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アーチ 4"/>
          <p:cNvSpPr/>
          <p:nvPr userDrawn="1"/>
        </p:nvSpPr>
        <p:spPr>
          <a:xfrm rot="4617169">
            <a:off x="392594" y="3606090"/>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6" name="正方形/長方形 5"/>
          <p:cNvSpPr/>
          <p:nvPr userDrawn="1"/>
        </p:nvSpPr>
        <p:spPr>
          <a:xfrm>
            <a:off x="0" y="3948192"/>
            <a:ext cx="418276" cy="3047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6" name="正方形/長方形 35"/>
          <p:cNvSpPr/>
          <p:nvPr userDrawn="1"/>
        </p:nvSpPr>
        <p:spPr>
          <a:xfrm rot="5400000">
            <a:off x="125748" y="2982608"/>
            <a:ext cx="1271293" cy="304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7" name="円/楕円 36"/>
          <p:cNvSpPr/>
          <p:nvPr userDrawn="1"/>
        </p:nvSpPr>
        <p:spPr>
          <a:xfrm>
            <a:off x="676719" y="2277536"/>
            <a:ext cx="169348" cy="16933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8" name="円/楕円 37"/>
          <p:cNvSpPr/>
          <p:nvPr userDrawn="1"/>
        </p:nvSpPr>
        <p:spPr>
          <a:xfrm flipV="1">
            <a:off x="605769" y="3823734"/>
            <a:ext cx="279422" cy="27939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正方形/長方形 38"/>
          <p:cNvSpPr/>
          <p:nvPr userDrawn="1"/>
        </p:nvSpPr>
        <p:spPr>
          <a:xfrm flipV="1">
            <a:off x="885191" y="3948192"/>
            <a:ext cx="1697367" cy="304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アーチ 4"/>
          <p:cNvSpPr/>
          <p:nvPr userDrawn="1"/>
        </p:nvSpPr>
        <p:spPr>
          <a:xfrm rot="16982831" flipV="1">
            <a:off x="2558131" y="3597475"/>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41" name="正方形/長方形 40"/>
          <p:cNvSpPr/>
          <p:nvPr userDrawn="1"/>
        </p:nvSpPr>
        <p:spPr>
          <a:xfrm rot="16200000" flipV="1">
            <a:off x="2291285" y="4910233"/>
            <a:ext cx="1271293" cy="3048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円/楕円 41"/>
          <p:cNvSpPr/>
          <p:nvPr userDrawn="1"/>
        </p:nvSpPr>
        <p:spPr>
          <a:xfrm flipV="1">
            <a:off x="2842257" y="5476454"/>
            <a:ext cx="169348" cy="16933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8" name="円/楕円 47"/>
          <p:cNvSpPr/>
          <p:nvPr userDrawn="1"/>
        </p:nvSpPr>
        <p:spPr>
          <a:xfrm>
            <a:off x="2774518" y="3823072"/>
            <a:ext cx="279422" cy="27939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9" name="正方形/長方形 48"/>
          <p:cNvSpPr/>
          <p:nvPr userDrawn="1"/>
        </p:nvSpPr>
        <p:spPr>
          <a:xfrm>
            <a:off x="3053940" y="3947533"/>
            <a:ext cx="1697367" cy="304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0" name="アーチ 4"/>
          <p:cNvSpPr/>
          <p:nvPr userDrawn="1"/>
        </p:nvSpPr>
        <p:spPr>
          <a:xfrm rot="4617169">
            <a:off x="4726880" y="3608972"/>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51" name="正方形/長方形 50"/>
          <p:cNvSpPr/>
          <p:nvPr userDrawn="1"/>
        </p:nvSpPr>
        <p:spPr>
          <a:xfrm rot="5400000">
            <a:off x="4460034" y="2985489"/>
            <a:ext cx="1271293" cy="3048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2" name="円/楕円 51"/>
          <p:cNvSpPr/>
          <p:nvPr userDrawn="1"/>
        </p:nvSpPr>
        <p:spPr>
          <a:xfrm>
            <a:off x="5011006" y="2280417"/>
            <a:ext cx="169348" cy="16933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円/楕円 53"/>
          <p:cNvSpPr/>
          <p:nvPr userDrawn="1"/>
        </p:nvSpPr>
        <p:spPr>
          <a:xfrm flipV="1">
            <a:off x="4947484" y="3823734"/>
            <a:ext cx="279422" cy="27939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5" name="正方形/長方形 54"/>
          <p:cNvSpPr/>
          <p:nvPr userDrawn="1"/>
        </p:nvSpPr>
        <p:spPr>
          <a:xfrm flipV="1">
            <a:off x="5226906" y="3948192"/>
            <a:ext cx="1697367" cy="3047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6" name="アーチ 4"/>
          <p:cNvSpPr/>
          <p:nvPr userDrawn="1"/>
        </p:nvSpPr>
        <p:spPr>
          <a:xfrm rot="16982831" flipV="1">
            <a:off x="6899846" y="3597475"/>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57" name="正方形/長方形 56"/>
          <p:cNvSpPr/>
          <p:nvPr userDrawn="1"/>
        </p:nvSpPr>
        <p:spPr>
          <a:xfrm rot="16200000" flipV="1">
            <a:off x="6633000" y="4910233"/>
            <a:ext cx="1271293" cy="304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8" name="円/楕円 57"/>
          <p:cNvSpPr/>
          <p:nvPr userDrawn="1"/>
        </p:nvSpPr>
        <p:spPr>
          <a:xfrm flipV="1">
            <a:off x="7183971" y="5476454"/>
            <a:ext cx="169348" cy="16933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円/楕円 59"/>
          <p:cNvSpPr/>
          <p:nvPr userDrawn="1"/>
        </p:nvSpPr>
        <p:spPr>
          <a:xfrm>
            <a:off x="7116233" y="3823072"/>
            <a:ext cx="279422" cy="2793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1" name="正方形/長方形 60"/>
          <p:cNvSpPr/>
          <p:nvPr userDrawn="1"/>
        </p:nvSpPr>
        <p:spPr>
          <a:xfrm>
            <a:off x="7395655" y="3947533"/>
            <a:ext cx="1697367" cy="3047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2" name="アーチ 4"/>
          <p:cNvSpPr/>
          <p:nvPr userDrawn="1"/>
        </p:nvSpPr>
        <p:spPr>
          <a:xfrm rot="4617169">
            <a:off x="9068595" y="3608972"/>
            <a:ext cx="707119" cy="719757"/>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63" name="正方形/長方形 62"/>
          <p:cNvSpPr/>
          <p:nvPr userDrawn="1"/>
        </p:nvSpPr>
        <p:spPr>
          <a:xfrm rot="5400000">
            <a:off x="8801748" y="2985489"/>
            <a:ext cx="1271293" cy="3048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4" name="円/楕円 63"/>
          <p:cNvSpPr/>
          <p:nvPr userDrawn="1"/>
        </p:nvSpPr>
        <p:spPr>
          <a:xfrm>
            <a:off x="9352720" y="2280417"/>
            <a:ext cx="169348" cy="16933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円/楕円 65"/>
          <p:cNvSpPr/>
          <p:nvPr userDrawn="1"/>
        </p:nvSpPr>
        <p:spPr>
          <a:xfrm flipV="1">
            <a:off x="9286174" y="3823734"/>
            <a:ext cx="279422" cy="27939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6"/>
              </a:solidFill>
            </a:endParaRPr>
          </a:p>
        </p:txBody>
      </p:sp>
      <p:sp>
        <p:nvSpPr>
          <p:cNvPr id="71" name="テキスト プレースホルダー 6"/>
          <p:cNvSpPr>
            <a:spLocks noGrp="1"/>
          </p:cNvSpPr>
          <p:nvPr>
            <p:ph type="body" sz="quarter" idx="21" hasCustomPrompt="1"/>
          </p:nvPr>
        </p:nvSpPr>
        <p:spPr>
          <a:xfrm>
            <a:off x="885191" y="2180232"/>
            <a:ext cx="2452425" cy="480053"/>
          </a:xfrm>
        </p:spPr>
        <p:txBody>
          <a:bodyPr anchor="b">
            <a:noAutofit/>
          </a:bodyPr>
          <a:lstStyle>
            <a:lvl1pPr algn="l">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72" name="テキスト プレースホルダー 6"/>
          <p:cNvSpPr>
            <a:spLocks noGrp="1"/>
          </p:cNvSpPr>
          <p:nvPr>
            <p:ph type="body" sz="quarter" idx="24" hasCustomPrompt="1"/>
          </p:nvPr>
        </p:nvSpPr>
        <p:spPr>
          <a:xfrm>
            <a:off x="889678" y="268399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3" name="正方形/長方形 72"/>
          <p:cNvSpPr/>
          <p:nvPr userDrawn="1"/>
        </p:nvSpPr>
        <p:spPr>
          <a:xfrm>
            <a:off x="985155" y="2619056"/>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4" name="テキスト プレースホルダー 6"/>
          <p:cNvSpPr>
            <a:spLocks noGrp="1"/>
          </p:cNvSpPr>
          <p:nvPr>
            <p:ph type="body" sz="quarter" idx="20" hasCustomPrompt="1"/>
          </p:nvPr>
        </p:nvSpPr>
        <p:spPr>
          <a:xfrm>
            <a:off x="194448" y="1792545"/>
            <a:ext cx="1164374" cy="480053"/>
          </a:xfrm>
        </p:spPr>
        <p:txBody>
          <a:bodyPr anchor="t">
            <a:noAutofit/>
          </a:bodyPr>
          <a:lstStyle>
            <a:lvl1pPr algn="ctr">
              <a:defRPr sz="2133"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5" name="テキスト プレースホルダー 6"/>
          <p:cNvSpPr>
            <a:spLocks noGrp="1"/>
          </p:cNvSpPr>
          <p:nvPr>
            <p:ph type="body" sz="quarter" idx="25" hasCustomPrompt="1"/>
          </p:nvPr>
        </p:nvSpPr>
        <p:spPr>
          <a:xfrm>
            <a:off x="5209971" y="2180232"/>
            <a:ext cx="2452425" cy="480053"/>
          </a:xfrm>
        </p:spPr>
        <p:txBody>
          <a:bodyPr anchor="b">
            <a:noAutofit/>
          </a:bodyPr>
          <a:lstStyle>
            <a:lvl1pPr algn="l">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26" hasCustomPrompt="1"/>
          </p:nvPr>
        </p:nvSpPr>
        <p:spPr>
          <a:xfrm>
            <a:off x="5214458" y="268399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7" name="正方形/長方形 76"/>
          <p:cNvSpPr/>
          <p:nvPr userDrawn="1"/>
        </p:nvSpPr>
        <p:spPr>
          <a:xfrm>
            <a:off x="5309935" y="261905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78" name="テキスト プレースホルダー 6"/>
          <p:cNvSpPr>
            <a:spLocks noGrp="1"/>
          </p:cNvSpPr>
          <p:nvPr>
            <p:ph type="body" sz="quarter" idx="27" hasCustomPrompt="1"/>
          </p:nvPr>
        </p:nvSpPr>
        <p:spPr>
          <a:xfrm>
            <a:off x="4519228" y="1792545"/>
            <a:ext cx="1164374" cy="480053"/>
          </a:xfrm>
        </p:spPr>
        <p:txBody>
          <a:bodyPr anchor="t">
            <a:noAutofit/>
          </a:bodyPr>
          <a:lstStyle>
            <a:lvl1pPr algn="ctr">
              <a:defRPr sz="2133"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9" name="テキスト プレースホルダー 6"/>
          <p:cNvSpPr>
            <a:spLocks noGrp="1"/>
          </p:cNvSpPr>
          <p:nvPr>
            <p:ph type="body" sz="quarter" idx="28" hasCustomPrompt="1"/>
          </p:nvPr>
        </p:nvSpPr>
        <p:spPr>
          <a:xfrm>
            <a:off x="9550722" y="2180232"/>
            <a:ext cx="2452425" cy="480053"/>
          </a:xfrm>
        </p:spPr>
        <p:txBody>
          <a:bodyPr anchor="b">
            <a:noAutofit/>
          </a:bodyPr>
          <a:lstStyle>
            <a:lvl1pPr algn="l">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80" name="テキスト プレースホルダー 6"/>
          <p:cNvSpPr>
            <a:spLocks noGrp="1"/>
          </p:cNvSpPr>
          <p:nvPr>
            <p:ph type="body" sz="quarter" idx="29" hasCustomPrompt="1"/>
          </p:nvPr>
        </p:nvSpPr>
        <p:spPr>
          <a:xfrm>
            <a:off x="9555209" y="268399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1" name="正方形/長方形 80"/>
          <p:cNvSpPr/>
          <p:nvPr userDrawn="1"/>
        </p:nvSpPr>
        <p:spPr>
          <a:xfrm>
            <a:off x="9650686" y="2619056"/>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テキスト プレースホルダー 6"/>
          <p:cNvSpPr>
            <a:spLocks noGrp="1"/>
          </p:cNvSpPr>
          <p:nvPr>
            <p:ph type="body" sz="quarter" idx="30" hasCustomPrompt="1"/>
          </p:nvPr>
        </p:nvSpPr>
        <p:spPr>
          <a:xfrm>
            <a:off x="8859978" y="1792545"/>
            <a:ext cx="1164374" cy="480053"/>
          </a:xfrm>
        </p:spPr>
        <p:txBody>
          <a:bodyPr anchor="t">
            <a:noAutofit/>
          </a:bodyPr>
          <a:lstStyle>
            <a:lvl1pPr algn="ctr">
              <a:defRPr sz="2133" i="1" baseline="0">
                <a:solidFill>
                  <a:schemeClr val="accent5">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3" name="テキスト プレースホルダー 6"/>
          <p:cNvSpPr>
            <a:spLocks noGrp="1"/>
          </p:cNvSpPr>
          <p:nvPr>
            <p:ph type="body" sz="quarter" idx="31" hasCustomPrompt="1"/>
          </p:nvPr>
        </p:nvSpPr>
        <p:spPr>
          <a:xfrm>
            <a:off x="3053940" y="4421711"/>
            <a:ext cx="2452425" cy="480053"/>
          </a:xfrm>
        </p:spPr>
        <p:txBody>
          <a:bodyPr anchor="b">
            <a:noAutofit/>
          </a:bodyPr>
          <a:lstStyle>
            <a:lvl1pPr algn="l">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84" name="テキスト プレースホルダー 6"/>
          <p:cNvSpPr>
            <a:spLocks noGrp="1"/>
          </p:cNvSpPr>
          <p:nvPr>
            <p:ph type="body" sz="quarter" idx="32" hasCustomPrompt="1"/>
          </p:nvPr>
        </p:nvSpPr>
        <p:spPr>
          <a:xfrm>
            <a:off x="3058427" y="492547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5" name="正方形/長方形 84"/>
          <p:cNvSpPr/>
          <p:nvPr userDrawn="1"/>
        </p:nvSpPr>
        <p:spPr>
          <a:xfrm>
            <a:off x="3153904" y="4860535"/>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6" name="テキスト プレースホルダー 6"/>
          <p:cNvSpPr>
            <a:spLocks noGrp="1"/>
          </p:cNvSpPr>
          <p:nvPr>
            <p:ph type="body" sz="quarter" idx="33" hasCustomPrompt="1"/>
          </p:nvPr>
        </p:nvSpPr>
        <p:spPr>
          <a:xfrm>
            <a:off x="2346262" y="5641924"/>
            <a:ext cx="1164374" cy="480053"/>
          </a:xfrm>
        </p:spPr>
        <p:txBody>
          <a:bodyPr anchor="t">
            <a:noAutofit/>
          </a:bodyPr>
          <a:lstStyle>
            <a:lvl1pPr algn="ctr">
              <a:defRPr sz="2133"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7" name="テキスト プレースホルダー 6"/>
          <p:cNvSpPr>
            <a:spLocks noGrp="1"/>
          </p:cNvSpPr>
          <p:nvPr>
            <p:ph type="body" sz="quarter" idx="34" hasCustomPrompt="1"/>
          </p:nvPr>
        </p:nvSpPr>
        <p:spPr>
          <a:xfrm>
            <a:off x="7398137" y="4421711"/>
            <a:ext cx="2452425" cy="480053"/>
          </a:xfrm>
        </p:spPr>
        <p:txBody>
          <a:bodyPr anchor="b">
            <a:noAutofit/>
          </a:bodyPr>
          <a:lstStyle>
            <a:lvl1pPr algn="l">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88" name="テキスト プレースホルダー 6"/>
          <p:cNvSpPr>
            <a:spLocks noGrp="1"/>
          </p:cNvSpPr>
          <p:nvPr>
            <p:ph type="body" sz="quarter" idx="35" hasCustomPrompt="1"/>
          </p:nvPr>
        </p:nvSpPr>
        <p:spPr>
          <a:xfrm>
            <a:off x="7402624" y="4925474"/>
            <a:ext cx="2452425" cy="82304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89" name="正方形/長方形 88"/>
          <p:cNvSpPr/>
          <p:nvPr userDrawn="1"/>
        </p:nvSpPr>
        <p:spPr>
          <a:xfrm>
            <a:off x="7498100" y="4860535"/>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0" name="テキスト プレースホルダー 6"/>
          <p:cNvSpPr>
            <a:spLocks noGrp="1"/>
          </p:cNvSpPr>
          <p:nvPr>
            <p:ph type="body" sz="quarter" idx="36" hasCustomPrompt="1"/>
          </p:nvPr>
        </p:nvSpPr>
        <p:spPr>
          <a:xfrm>
            <a:off x="6690458" y="5641924"/>
            <a:ext cx="1164374" cy="480053"/>
          </a:xfrm>
        </p:spPr>
        <p:txBody>
          <a:bodyPr anchor="t">
            <a:noAutofit/>
          </a:bodyPr>
          <a:lstStyle>
            <a:lvl1pPr algn="ctr">
              <a:defRPr sz="2133"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67" name="正方形/長方形 66"/>
          <p:cNvSpPr/>
          <p:nvPr userDrawn="1"/>
        </p:nvSpPr>
        <p:spPr>
          <a:xfrm flipV="1">
            <a:off x="9565595" y="3948191"/>
            <a:ext cx="2626405" cy="3048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6"/>
              </a:solidFill>
            </a:endParaRPr>
          </a:p>
        </p:txBody>
      </p:sp>
    </p:spTree>
    <p:extLst>
      <p:ext uri="{BB962C8B-B14F-4D97-AF65-F5344CB8AC3E}">
        <p14:creationId xmlns:p14="http://schemas.microsoft.com/office/powerpoint/2010/main" val="1780221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childTnLst>
                          </p:cTn>
                        </p:par>
                        <p:par>
                          <p:cTn id="23" fill="hold">
                            <p:stCondLst>
                              <p:cond delay="1500"/>
                            </p:stCondLst>
                            <p:childTnLst>
                              <p:par>
                                <p:cTn id="24" presetID="22" presetClass="entr" presetSubtype="4"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down)">
                                      <p:cBhvr>
                                        <p:cTn id="26" dur="500"/>
                                        <p:tgtEl>
                                          <p:spTgt spid="36"/>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par>
                          <p:cTn id="31" fill="hold">
                            <p:stCondLst>
                              <p:cond delay="2500"/>
                            </p:stCondLst>
                            <p:childTnLst>
                              <p:par>
                                <p:cTn id="32" presetID="22" presetClass="entr" presetSubtype="8" fill="hold" grpId="0" nodeType="afterEffect">
                                  <p:stCondLst>
                                    <p:cond delay="0"/>
                                  </p:stCondLst>
                                  <p:iterate type="lt">
                                    <p:tmPct val="10000"/>
                                  </p:iterate>
                                  <p:childTnLst>
                                    <p:set>
                                      <p:cBhvr>
                                        <p:cTn id="33" dur="1" fill="hold">
                                          <p:stCondLst>
                                            <p:cond delay="0"/>
                                          </p:stCondLst>
                                        </p:cTn>
                                        <p:tgtEl>
                                          <p:spTgt spid="74">
                                            <p:txEl>
                                              <p:pRg st="0" end="0"/>
                                            </p:txEl>
                                          </p:spTgt>
                                        </p:tgtEl>
                                        <p:attrNameLst>
                                          <p:attrName>style.visibility</p:attrName>
                                        </p:attrNameLst>
                                      </p:cBhvr>
                                      <p:to>
                                        <p:strVal val="visible"/>
                                      </p:to>
                                    </p:set>
                                    <p:animEffect transition="in" filter="wipe(left)">
                                      <p:cBhvr>
                                        <p:cTn id="34" dur="500"/>
                                        <p:tgtEl>
                                          <p:spTgt spid="74">
                                            <p:txEl>
                                              <p:pRg st="0" end="0"/>
                                            </p:txEl>
                                          </p:spTgt>
                                        </p:tgtEl>
                                      </p:cBhvr>
                                    </p:animEffect>
                                  </p:childTnLst>
                                </p:cTn>
                              </p:par>
                            </p:childTnLst>
                          </p:cTn>
                        </p:par>
                        <p:par>
                          <p:cTn id="35" fill="hold">
                            <p:stCondLst>
                              <p:cond delay="3150"/>
                            </p:stCondLst>
                            <p:childTnLst>
                              <p:par>
                                <p:cTn id="36" presetID="2" presetClass="entr" presetSubtype="2" decel="100000" fill="hold" grpId="0" nodeType="afterEffect">
                                  <p:stCondLst>
                                    <p:cond delay="0"/>
                                  </p:stCondLst>
                                  <p:childTnLst>
                                    <p:set>
                                      <p:cBhvr>
                                        <p:cTn id="37" dur="1" fill="hold">
                                          <p:stCondLst>
                                            <p:cond delay="0"/>
                                          </p:stCondLst>
                                        </p:cTn>
                                        <p:tgtEl>
                                          <p:spTgt spid="71">
                                            <p:txEl>
                                              <p:pRg st="0" end="0"/>
                                            </p:txEl>
                                          </p:spTgt>
                                        </p:tgtEl>
                                        <p:attrNameLst>
                                          <p:attrName>style.visibility</p:attrName>
                                        </p:attrNameLst>
                                      </p:cBhvr>
                                      <p:to>
                                        <p:strVal val="visible"/>
                                      </p:to>
                                    </p:set>
                                    <p:anim calcmode="lin" valueType="num">
                                      <p:cBhvr additive="base">
                                        <p:cTn id="38" dur="750" fill="hold"/>
                                        <p:tgtEl>
                                          <p:spTgt spid="71">
                                            <p:txEl>
                                              <p:pRg st="0" end="0"/>
                                            </p:txEl>
                                          </p:spTgt>
                                        </p:tgtEl>
                                        <p:attrNameLst>
                                          <p:attrName>ppt_x</p:attrName>
                                        </p:attrNameLst>
                                      </p:cBhvr>
                                      <p:tavLst>
                                        <p:tav tm="0">
                                          <p:val>
                                            <p:strVal val="1+#ppt_w/2"/>
                                          </p:val>
                                        </p:tav>
                                        <p:tav tm="100000">
                                          <p:val>
                                            <p:strVal val="#ppt_x"/>
                                          </p:val>
                                        </p:tav>
                                      </p:tavLst>
                                    </p:anim>
                                    <p:anim calcmode="lin" valueType="num">
                                      <p:cBhvr additive="base">
                                        <p:cTn id="39" dur="750" fill="hold"/>
                                        <p:tgtEl>
                                          <p:spTgt spid="71">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cBhvr additive="base">
                                        <p:cTn id="42" dur="750" fill="hold"/>
                                        <p:tgtEl>
                                          <p:spTgt spid="73"/>
                                        </p:tgtEl>
                                        <p:attrNameLst>
                                          <p:attrName>ppt_x</p:attrName>
                                        </p:attrNameLst>
                                      </p:cBhvr>
                                      <p:tavLst>
                                        <p:tav tm="0">
                                          <p:val>
                                            <p:strVal val="1+#ppt_w/2"/>
                                          </p:val>
                                        </p:tav>
                                        <p:tav tm="100000">
                                          <p:val>
                                            <p:strVal val="#ppt_x"/>
                                          </p:val>
                                        </p:tav>
                                      </p:tavLst>
                                    </p:anim>
                                    <p:anim calcmode="lin" valueType="num">
                                      <p:cBhvr additive="base">
                                        <p:cTn id="43" dur="750" fill="hold"/>
                                        <p:tgtEl>
                                          <p:spTgt spid="73"/>
                                        </p:tgtEl>
                                        <p:attrNameLst>
                                          <p:attrName>ppt_y</p:attrName>
                                        </p:attrNameLst>
                                      </p:cBhvr>
                                      <p:tavLst>
                                        <p:tav tm="0">
                                          <p:val>
                                            <p:strVal val="#ppt_y"/>
                                          </p:val>
                                        </p:tav>
                                        <p:tav tm="100000">
                                          <p:val>
                                            <p:strVal val="#ppt_y"/>
                                          </p:val>
                                        </p:tav>
                                      </p:tavLst>
                                    </p:anim>
                                  </p:childTnLst>
                                </p:cTn>
                              </p:par>
                            </p:childTnLst>
                          </p:cTn>
                        </p:par>
                        <p:par>
                          <p:cTn id="44" fill="hold">
                            <p:stCondLst>
                              <p:cond delay="3900"/>
                            </p:stCondLst>
                            <p:childTnLst>
                              <p:par>
                                <p:cTn id="45" presetID="22" presetClass="entr" presetSubtype="8" fill="hold" grpId="0" nodeType="afterEffect">
                                  <p:stCondLst>
                                    <p:cond delay="0"/>
                                  </p:stCondLst>
                                  <p:childTnLst>
                                    <p:set>
                                      <p:cBhvr>
                                        <p:cTn id="46" dur="1" fill="hold">
                                          <p:stCondLst>
                                            <p:cond delay="0"/>
                                          </p:stCondLst>
                                        </p:cTn>
                                        <p:tgtEl>
                                          <p:spTgt spid="72">
                                            <p:txEl>
                                              <p:pRg st="0" end="0"/>
                                            </p:txEl>
                                          </p:spTgt>
                                        </p:tgtEl>
                                        <p:attrNameLst>
                                          <p:attrName>style.visibility</p:attrName>
                                        </p:attrNameLst>
                                      </p:cBhvr>
                                      <p:to>
                                        <p:strVal val="visible"/>
                                      </p:to>
                                    </p:set>
                                    <p:animEffect transition="in" filter="wipe(left)">
                                      <p:cBhvr>
                                        <p:cTn id="47" dur="500"/>
                                        <p:tgtEl>
                                          <p:spTgt spid="72">
                                            <p:txEl>
                                              <p:pRg st="0" end="0"/>
                                            </p:txEl>
                                          </p:spTgt>
                                        </p:tgtEl>
                                      </p:cBhvr>
                                    </p:animEffect>
                                  </p:childTnLst>
                                </p:cTn>
                              </p:par>
                            </p:childTnLst>
                          </p:cTn>
                        </p:par>
                        <p:par>
                          <p:cTn id="48" fill="hold">
                            <p:stCondLst>
                              <p:cond delay="4400"/>
                            </p:stCondLst>
                            <p:childTnLst>
                              <p:par>
                                <p:cTn id="49" presetID="10" presetClass="entr" presetSubtype="0"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childTnLst>
                          </p:cTn>
                        </p:par>
                        <p:par>
                          <p:cTn id="52" fill="hold">
                            <p:stCondLst>
                              <p:cond delay="4900"/>
                            </p:stCondLst>
                            <p:childTnLst>
                              <p:par>
                                <p:cTn id="53" presetID="22" presetClass="entr" presetSubtype="8"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par>
                          <p:cTn id="56" fill="hold">
                            <p:stCondLst>
                              <p:cond delay="5400"/>
                            </p:stCondLst>
                            <p:childTnLst>
                              <p:par>
                                <p:cTn id="57" presetID="49" presetClass="entr" presetSubtype="0" decel="100000" fill="hold" grpId="0" nodeType="after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p:cTn id="59" dur="500" fill="hold"/>
                                        <p:tgtEl>
                                          <p:spTgt spid="40"/>
                                        </p:tgtEl>
                                        <p:attrNameLst>
                                          <p:attrName>ppt_w</p:attrName>
                                        </p:attrNameLst>
                                      </p:cBhvr>
                                      <p:tavLst>
                                        <p:tav tm="0">
                                          <p:val>
                                            <p:fltVal val="0"/>
                                          </p:val>
                                        </p:tav>
                                        <p:tav tm="100000">
                                          <p:val>
                                            <p:strVal val="#ppt_w"/>
                                          </p:val>
                                        </p:tav>
                                      </p:tavLst>
                                    </p:anim>
                                    <p:anim calcmode="lin" valueType="num">
                                      <p:cBhvr>
                                        <p:cTn id="60" dur="500" fill="hold"/>
                                        <p:tgtEl>
                                          <p:spTgt spid="40"/>
                                        </p:tgtEl>
                                        <p:attrNameLst>
                                          <p:attrName>ppt_h</p:attrName>
                                        </p:attrNameLst>
                                      </p:cBhvr>
                                      <p:tavLst>
                                        <p:tav tm="0">
                                          <p:val>
                                            <p:fltVal val="0"/>
                                          </p:val>
                                        </p:tav>
                                        <p:tav tm="100000">
                                          <p:val>
                                            <p:strVal val="#ppt_h"/>
                                          </p:val>
                                        </p:tav>
                                      </p:tavLst>
                                    </p:anim>
                                    <p:anim calcmode="lin" valueType="num">
                                      <p:cBhvr>
                                        <p:cTn id="61" dur="500" fill="hold"/>
                                        <p:tgtEl>
                                          <p:spTgt spid="40"/>
                                        </p:tgtEl>
                                        <p:attrNameLst>
                                          <p:attrName>style.rotation</p:attrName>
                                        </p:attrNameLst>
                                      </p:cBhvr>
                                      <p:tavLst>
                                        <p:tav tm="0">
                                          <p:val>
                                            <p:fltVal val="360"/>
                                          </p:val>
                                        </p:tav>
                                        <p:tav tm="100000">
                                          <p:val>
                                            <p:fltVal val="0"/>
                                          </p:val>
                                        </p:tav>
                                      </p:tavLst>
                                    </p:anim>
                                    <p:animEffect transition="in" filter="fade">
                                      <p:cBhvr>
                                        <p:cTn id="62" dur="500"/>
                                        <p:tgtEl>
                                          <p:spTgt spid="40"/>
                                        </p:tgtEl>
                                      </p:cBhvr>
                                    </p:animEffect>
                                  </p:childTnLst>
                                </p:cTn>
                              </p:par>
                            </p:childTnLst>
                          </p:cTn>
                        </p:par>
                        <p:par>
                          <p:cTn id="63" fill="hold">
                            <p:stCondLst>
                              <p:cond delay="5900"/>
                            </p:stCondLst>
                            <p:childTnLst>
                              <p:par>
                                <p:cTn id="64" presetID="22" presetClass="entr" presetSubtype="1" fill="hold" grpId="0" nodeType="after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up)">
                                      <p:cBhvr>
                                        <p:cTn id="66" dur="500"/>
                                        <p:tgtEl>
                                          <p:spTgt spid="41"/>
                                        </p:tgtEl>
                                      </p:cBhvr>
                                    </p:animEffect>
                                  </p:childTnLst>
                                </p:cTn>
                              </p:par>
                            </p:childTnLst>
                          </p:cTn>
                        </p:par>
                        <p:par>
                          <p:cTn id="67" fill="hold">
                            <p:stCondLst>
                              <p:cond delay="6400"/>
                            </p:stCondLst>
                            <p:childTnLst>
                              <p:par>
                                <p:cTn id="68" presetID="10" presetClass="entr" presetSubtype="0" fill="hold" grpId="0" nodeType="after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par>
                          <p:cTn id="71" fill="hold">
                            <p:stCondLst>
                              <p:cond delay="6900"/>
                            </p:stCondLst>
                            <p:childTnLst>
                              <p:par>
                                <p:cTn id="72" presetID="22" presetClass="entr" presetSubtype="4" fill="hold" grpId="0" nodeType="afterEffect">
                                  <p:stCondLst>
                                    <p:cond delay="0"/>
                                  </p:stCondLst>
                                  <p:iterate type="lt">
                                    <p:tmPct val="10000"/>
                                  </p:iterate>
                                  <p:childTnLst>
                                    <p:set>
                                      <p:cBhvr>
                                        <p:cTn id="73" dur="1" fill="hold">
                                          <p:stCondLst>
                                            <p:cond delay="0"/>
                                          </p:stCondLst>
                                        </p:cTn>
                                        <p:tgtEl>
                                          <p:spTgt spid="86">
                                            <p:txEl>
                                              <p:pRg st="0" end="0"/>
                                            </p:txEl>
                                          </p:spTgt>
                                        </p:tgtEl>
                                        <p:attrNameLst>
                                          <p:attrName>style.visibility</p:attrName>
                                        </p:attrNameLst>
                                      </p:cBhvr>
                                      <p:to>
                                        <p:strVal val="visible"/>
                                      </p:to>
                                    </p:set>
                                    <p:animEffect transition="in" filter="wipe(down)">
                                      <p:cBhvr>
                                        <p:cTn id="74" dur="500"/>
                                        <p:tgtEl>
                                          <p:spTgt spid="86">
                                            <p:txEl>
                                              <p:pRg st="0" end="0"/>
                                            </p:txEl>
                                          </p:spTgt>
                                        </p:tgtEl>
                                      </p:cBhvr>
                                    </p:animEffect>
                                  </p:childTnLst>
                                </p:cTn>
                              </p:par>
                            </p:childTnLst>
                          </p:cTn>
                        </p:par>
                        <p:par>
                          <p:cTn id="75" fill="hold">
                            <p:stCondLst>
                              <p:cond delay="7550"/>
                            </p:stCondLst>
                            <p:childTnLst>
                              <p:par>
                                <p:cTn id="76" presetID="2" presetClass="entr" presetSubtype="2" decel="98000" fill="hold" grpId="0" nodeType="afterEffect">
                                  <p:stCondLst>
                                    <p:cond delay="0"/>
                                  </p:stCondLst>
                                  <p:childTnLst>
                                    <p:set>
                                      <p:cBhvr>
                                        <p:cTn id="77" dur="1" fill="hold">
                                          <p:stCondLst>
                                            <p:cond delay="0"/>
                                          </p:stCondLst>
                                        </p:cTn>
                                        <p:tgtEl>
                                          <p:spTgt spid="83">
                                            <p:txEl>
                                              <p:pRg st="0" end="0"/>
                                            </p:txEl>
                                          </p:spTgt>
                                        </p:tgtEl>
                                        <p:attrNameLst>
                                          <p:attrName>style.visibility</p:attrName>
                                        </p:attrNameLst>
                                      </p:cBhvr>
                                      <p:to>
                                        <p:strVal val="visible"/>
                                      </p:to>
                                    </p:set>
                                    <p:anim calcmode="lin" valueType="num">
                                      <p:cBhvr additive="base">
                                        <p:cTn id="78" dur="750" fill="hold"/>
                                        <p:tgtEl>
                                          <p:spTgt spid="83">
                                            <p:txEl>
                                              <p:pRg st="0" end="0"/>
                                            </p:txEl>
                                          </p:spTgt>
                                        </p:tgtEl>
                                        <p:attrNameLst>
                                          <p:attrName>ppt_x</p:attrName>
                                        </p:attrNameLst>
                                      </p:cBhvr>
                                      <p:tavLst>
                                        <p:tav tm="0">
                                          <p:val>
                                            <p:strVal val="1+#ppt_w/2"/>
                                          </p:val>
                                        </p:tav>
                                        <p:tav tm="100000">
                                          <p:val>
                                            <p:strVal val="#ppt_x"/>
                                          </p:val>
                                        </p:tav>
                                      </p:tavLst>
                                    </p:anim>
                                    <p:anim calcmode="lin" valueType="num">
                                      <p:cBhvr additive="base">
                                        <p:cTn id="79" dur="750" fill="hold"/>
                                        <p:tgtEl>
                                          <p:spTgt spid="83">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2" decel="9800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 calcmode="lin" valueType="num">
                                      <p:cBhvr additive="base">
                                        <p:cTn id="82" dur="750" fill="hold"/>
                                        <p:tgtEl>
                                          <p:spTgt spid="85"/>
                                        </p:tgtEl>
                                        <p:attrNameLst>
                                          <p:attrName>ppt_x</p:attrName>
                                        </p:attrNameLst>
                                      </p:cBhvr>
                                      <p:tavLst>
                                        <p:tav tm="0">
                                          <p:val>
                                            <p:strVal val="1+#ppt_w/2"/>
                                          </p:val>
                                        </p:tav>
                                        <p:tav tm="100000">
                                          <p:val>
                                            <p:strVal val="#ppt_x"/>
                                          </p:val>
                                        </p:tav>
                                      </p:tavLst>
                                    </p:anim>
                                    <p:anim calcmode="lin" valueType="num">
                                      <p:cBhvr additive="base">
                                        <p:cTn id="83" dur="750" fill="hold"/>
                                        <p:tgtEl>
                                          <p:spTgt spid="85"/>
                                        </p:tgtEl>
                                        <p:attrNameLst>
                                          <p:attrName>ppt_y</p:attrName>
                                        </p:attrNameLst>
                                      </p:cBhvr>
                                      <p:tavLst>
                                        <p:tav tm="0">
                                          <p:val>
                                            <p:strVal val="#ppt_y"/>
                                          </p:val>
                                        </p:tav>
                                        <p:tav tm="100000">
                                          <p:val>
                                            <p:strVal val="#ppt_y"/>
                                          </p:val>
                                        </p:tav>
                                      </p:tavLst>
                                    </p:anim>
                                  </p:childTnLst>
                                </p:cTn>
                              </p:par>
                            </p:childTnLst>
                          </p:cTn>
                        </p:par>
                        <p:par>
                          <p:cTn id="84" fill="hold">
                            <p:stCondLst>
                              <p:cond delay="8300"/>
                            </p:stCondLst>
                            <p:childTnLst>
                              <p:par>
                                <p:cTn id="85" presetID="22" presetClass="entr" presetSubtype="8" fill="hold" grpId="0" nodeType="afterEffect">
                                  <p:stCondLst>
                                    <p:cond delay="0"/>
                                  </p:stCondLst>
                                  <p:childTnLst>
                                    <p:set>
                                      <p:cBhvr>
                                        <p:cTn id="86" dur="1" fill="hold">
                                          <p:stCondLst>
                                            <p:cond delay="0"/>
                                          </p:stCondLst>
                                        </p:cTn>
                                        <p:tgtEl>
                                          <p:spTgt spid="84">
                                            <p:txEl>
                                              <p:pRg st="0" end="0"/>
                                            </p:txEl>
                                          </p:spTgt>
                                        </p:tgtEl>
                                        <p:attrNameLst>
                                          <p:attrName>style.visibility</p:attrName>
                                        </p:attrNameLst>
                                      </p:cBhvr>
                                      <p:to>
                                        <p:strVal val="visible"/>
                                      </p:to>
                                    </p:set>
                                    <p:animEffect transition="in" filter="wipe(left)">
                                      <p:cBhvr>
                                        <p:cTn id="87" dur="500"/>
                                        <p:tgtEl>
                                          <p:spTgt spid="84">
                                            <p:txEl>
                                              <p:pRg st="0" end="0"/>
                                            </p:txEl>
                                          </p:spTgt>
                                        </p:tgtEl>
                                      </p:cBhvr>
                                    </p:animEffect>
                                  </p:childTnLst>
                                </p:cTn>
                              </p:par>
                            </p:childTnLst>
                          </p:cTn>
                        </p:par>
                        <p:par>
                          <p:cTn id="88" fill="hold">
                            <p:stCondLst>
                              <p:cond delay="8800"/>
                            </p:stCondLst>
                            <p:childTnLst>
                              <p:par>
                                <p:cTn id="89" presetID="10" presetClass="entr" presetSubtype="0"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childTnLst>
                          </p:cTn>
                        </p:par>
                        <p:par>
                          <p:cTn id="92" fill="hold">
                            <p:stCondLst>
                              <p:cond delay="9300"/>
                            </p:stCondLst>
                            <p:childTnLst>
                              <p:par>
                                <p:cTn id="93" presetID="22" presetClass="entr" presetSubtype="8"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left)">
                                      <p:cBhvr>
                                        <p:cTn id="95" dur="500"/>
                                        <p:tgtEl>
                                          <p:spTgt spid="49"/>
                                        </p:tgtEl>
                                      </p:cBhvr>
                                    </p:animEffect>
                                  </p:childTnLst>
                                </p:cTn>
                              </p:par>
                            </p:childTnLst>
                          </p:cTn>
                        </p:par>
                        <p:par>
                          <p:cTn id="96" fill="hold">
                            <p:stCondLst>
                              <p:cond delay="9800"/>
                            </p:stCondLst>
                            <p:childTnLst>
                              <p:par>
                                <p:cTn id="97" presetID="49" presetClass="entr" presetSubtype="0" decel="100000" fill="hold" grpId="0" nodeType="after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p:cTn id="99" dur="500" fill="hold"/>
                                        <p:tgtEl>
                                          <p:spTgt spid="50"/>
                                        </p:tgtEl>
                                        <p:attrNameLst>
                                          <p:attrName>ppt_w</p:attrName>
                                        </p:attrNameLst>
                                      </p:cBhvr>
                                      <p:tavLst>
                                        <p:tav tm="0">
                                          <p:val>
                                            <p:fltVal val="0"/>
                                          </p:val>
                                        </p:tav>
                                        <p:tav tm="100000">
                                          <p:val>
                                            <p:strVal val="#ppt_w"/>
                                          </p:val>
                                        </p:tav>
                                      </p:tavLst>
                                    </p:anim>
                                    <p:anim calcmode="lin" valueType="num">
                                      <p:cBhvr>
                                        <p:cTn id="100" dur="500" fill="hold"/>
                                        <p:tgtEl>
                                          <p:spTgt spid="50"/>
                                        </p:tgtEl>
                                        <p:attrNameLst>
                                          <p:attrName>ppt_h</p:attrName>
                                        </p:attrNameLst>
                                      </p:cBhvr>
                                      <p:tavLst>
                                        <p:tav tm="0">
                                          <p:val>
                                            <p:fltVal val="0"/>
                                          </p:val>
                                        </p:tav>
                                        <p:tav tm="100000">
                                          <p:val>
                                            <p:strVal val="#ppt_h"/>
                                          </p:val>
                                        </p:tav>
                                      </p:tavLst>
                                    </p:anim>
                                    <p:anim calcmode="lin" valueType="num">
                                      <p:cBhvr>
                                        <p:cTn id="101" dur="500" fill="hold"/>
                                        <p:tgtEl>
                                          <p:spTgt spid="50"/>
                                        </p:tgtEl>
                                        <p:attrNameLst>
                                          <p:attrName>style.rotation</p:attrName>
                                        </p:attrNameLst>
                                      </p:cBhvr>
                                      <p:tavLst>
                                        <p:tav tm="0">
                                          <p:val>
                                            <p:fltVal val="360"/>
                                          </p:val>
                                        </p:tav>
                                        <p:tav tm="100000">
                                          <p:val>
                                            <p:fltVal val="0"/>
                                          </p:val>
                                        </p:tav>
                                      </p:tavLst>
                                    </p:anim>
                                    <p:animEffect transition="in" filter="fade">
                                      <p:cBhvr>
                                        <p:cTn id="102" dur="500"/>
                                        <p:tgtEl>
                                          <p:spTgt spid="50"/>
                                        </p:tgtEl>
                                      </p:cBhvr>
                                    </p:animEffect>
                                  </p:childTnLst>
                                </p:cTn>
                              </p:par>
                            </p:childTnLst>
                          </p:cTn>
                        </p:par>
                        <p:par>
                          <p:cTn id="103" fill="hold">
                            <p:stCondLst>
                              <p:cond delay="10300"/>
                            </p:stCondLst>
                            <p:childTnLst>
                              <p:par>
                                <p:cTn id="104" presetID="22" presetClass="entr" presetSubtype="4" fill="hold" grpId="0" nodeType="after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wipe(down)">
                                      <p:cBhvr>
                                        <p:cTn id="106" dur="500"/>
                                        <p:tgtEl>
                                          <p:spTgt spid="51"/>
                                        </p:tgtEl>
                                      </p:cBhvr>
                                    </p:animEffect>
                                  </p:childTnLst>
                                </p:cTn>
                              </p:par>
                            </p:childTnLst>
                          </p:cTn>
                        </p:par>
                        <p:par>
                          <p:cTn id="107" fill="hold">
                            <p:stCondLst>
                              <p:cond delay="10800"/>
                            </p:stCondLst>
                            <p:childTnLst>
                              <p:par>
                                <p:cTn id="108" presetID="10" presetClass="entr" presetSubtype="0" fill="hold" grpId="0" nodeType="after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childTnLst>
                          </p:cTn>
                        </p:par>
                        <p:par>
                          <p:cTn id="111" fill="hold">
                            <p:stCondLst>
                              <p:cond delay="11300"/>
                            </p:stCondLst>
                            <p:childTnLst>
                              <p:par>
                                <p:cTn id="112" presetID="22" presetClass="entr" presetSubtype="4" fill="hold" grpId="0" nodeType="afterEffect">
                                  <p:stCondLst>
                                    <p:cond delay="0"/>
                                  </p:stCondLst>
                                  <p:iterate type="lt">
                                    <p:tmPct val="10000"/>
                                  </p:iterate>
                                  <p:childTnLst>
                                    <p:set>
                                      <p:cBhvr>
                                        <p:cTn id="113" dur="1" fill="hold">
                                          <p:stCondLst>
                                            <p:cond delay="0"/>
                                          </p:stCondLst>
                                        </p:cTn>
                                        <p:tgtEl>
                                          <p:spTgt spid="78">
                                            <p:txEl>
                                              <p:pRg st="0" end="0"/>
                                            </p:txEl>
                                          </p:spTgt>
                                        </p:tgtEl>
                                        <p:attrNameLst>
                                          <p:attrName>style.visibility</p:attrName>
                                        </p:attrNameLst>
                                      </p:cBhvr>
                                      <p:to>
                                        <p:strVal val="visible"/>
                                      </p:to>
                                    </p:set>
                                    <p:animEffect transition="in" filter="wipe(down)">
                                      <p:cBhvr>
                                        <p:cTn id="114" dur="500"/>
                                        <p:tgtEl>
                                          <p:spTgt spid="78">
                                            <p:txEl>
                                              <p:pRg st="0" end="0"/>
                                            </p:txEl>
                                          </p:spTgt>
                                        </p:tgtEl>
                                      </p:cBhvr>
                                    </p:animEffect>
                                  </p:childTnLst>
                                </p:cTn>
                              </p:par>
                            </p:childTnLst>
                          </p:cTn>
                        </p:par>
                        <p:par>
                          <p:cTn id="115" fill="hold">
                            <p:stCondLst>
                              <p:cond delay="11950"/>
                            </p:stCondLst>
                            <p:childTnLst>
                              <p:par>
                                <p:cTn id="116" presetID="2" presetClass="entr" presetSubtype="2" decel="98000" fill="hold" grpId="0" nodeType="afterEffect">
                                  <p:stCondLst>
                                    <p:cond delay="0"/>
                                  </p:stCondLst>
                                  <p:childTnLst>
                                    <p:set>
                                      <p:cBhvr>
                                        <p:cTn id="117" dur="1" fill="hold">
                                          <p:stCondLst>
                                            <p:cond delay="0"/>
                                          </p:stCondLst>
                                        </p:cTn>
                                        <p:tgtEl>
                                          <p:spTgt spid="75">
                                            <p:txEl>
                                              <p:pRg st="0" end="0"/>
                                            </p:txEl>
                                          </p:spTgt>
                                        </p:tgtEl>
                                        <p:attrNameLst>
                                          <p:attrName>style.visibility</p:attrName>
                                        </p:attrNameLst>
                                      </p:cBhvr>
                                      <p:to>
                                        <p:strVal val="visible"/>
                                      </p:to>
                                    </p:set>
                                    <p:anim calcmode="lin" valueType="num">
                                      <p:cBhvr additive="base">
                                        <p:cTn id="118" dur="75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19" dur="750" fill="hold"/>
                                        <p:tgtEl>
                                          <p:spTgt spid="75">
                                            <p:txEl>
                                              <p:pRg st="0" end="0"/>
                                            </p:txEl>
                                          </p:spTgt>
                                        </p:tgtEl>
                                        <p:attrNameLst>
                                          <p:attrName>ppt_y</p:attrName>
                                        </p:attrNameLst>
                                      </p:cBhvr>
                                      <p:tavLst>
                                        <p:tav tm="0">
                                          <p:val>
                                            <p:strVal val="#ppt_y"/>
                                          </p:val>
                                        </p:tav>
                                        <p:tav tm="100000">
                                          <p:val>
                                            <p:strVal val="#ppt_y"/>
                                          </p:val>
                                        </p:tav>
                                      </p:tavLst>
                                    </p:anim>
                                  </p:childTnLst>
                                </p:cTn>
                              </p:par>
                              <p:par>
                                <p:cTn id="120" presetID="2" presetClass="entr" presetSubtype="2" decel="98000" fill="hold" grpId="0" nodeType="withEffect">
                                  <p:stCondLst>
                                    <p:cond delay="0"/>
                                  </p:stCondLst>
                                  <p:childTnLst>
                                    <p:set>
                                      <p:cBhvr>
                                        <p:cTn id="121" dur="1" fill="hold">
                                          <p:stCondLst>
                                            <p:cond delay="0"/>
                                          </p:stCondLst>
                                        </p:cTn>
                                        <p:tgtEl>
                                          <p:spTgt spid="77"/>
                                        </p:tgtEl>
                                        <p:attrNameLst>
                                          <p:attrName>style.visibility</p:attrName>
                                        </p:attrNameLst>
                                      </p:cBhvr>
                                      <p:to>
                                        <p:strVal val="visible"/>
                                      </p:to>
                                    </p:set>
                                    <p:anim calcmode="lin" valueType="num">
                                      <p:cBhvr additive="base">
                                        <p:cTn id="122" dur="750" fill="hold"/>
                                        <p:tgtEl>
                                          <p:spTgt spid="77"/>
                                        </p:tgtEl>
                                        <p:attrNameLst>
                                          <p:attrName>ppt_x</p:attrName>
                                        </p:attrNameLst>
                                      </p:cBhvr>
                                      <p:tavLst>
                                        <p:tav tm="0">
                                          <p:val>
                                            <p:strVal val="1+#ppt_w/2"/>
                                          </p:val>
                                        </p:tav>
                                        <p:tav tm="100000">
                                          <p:val>
                                            <p:strVal val="#ppt_x"/>
                                          </p:val>
                                        </p:tav>
                                      </p:tavLst>
                                    </p:anim>
                                    <p:anim calcmode="lin" valueType="num">
                                      <p:cBhvr additive="base">
                                        <p:cTn id="123" dur="750" fill="hold"/>
                                        <p:tgtEl>
                                          <p:spTgt spid="77"/>
                                        </p:tgtEl>
                                        <p:attrNameLst>
                                          <p:attrName>ppt_y</p:attrName>
                                        </p:attrNameLst>
                                      </p:cBhvr>
                                      <p:tavLst>
                                        <p:tav tm="0">
                                          <p:val>
                                            <p:strVal val="#ppt_y"/>
                                          </p:val>
                                        </p:tav>
                                        <p:tav tm="100000">
                                          <p:val>
                                            <p:strVal val="#ppt_y"/>
                                          </p:val>
                                        </p:tav>
                                      </p:tavLst>
                                    </p:anim>
                                  </p:childTnLst>
                                </p:cTn>
                              </p:par>
                            </p:childTnLst>
                          </p:cTn>
                        </p:par>
                        <p:par>
                          <p:cTn id="124" fill="hold">
                            <p:stCondLst>
                              <p:cond delay="12700"/>
                            </p:stCondLst>
                            <p:childTnLst>
                              <p:par>
                                <p:cTn id="125" presetID="22" presetClass="entr" presetSubtype="8" fill="hold" grpId="0" nodeType="afterEffect">
                                  <p:stCondLst>
                                    <p:cond delay="0"/>
                                  </p:stCondLst>
                                  <p:childTnLst>
                                    <p:set>
                                      <p:cBhvr>
                                        <p:cTn id="126" dur="1" fill="hold">
                                          <p:stCondLst>
                                            <p:cond delay="0"/>
                                          </p:stCondLst>
                                        </p:cTn>
                                        <p:tgtEl>
                                          <p:spTgt spid="76">
                                            <p:txEl>
                                              <p:pRg st="0" end="0"/>
                                            </p:txEl>
                                          </p:spTgt>
                                        </p:tgtEl>
                                        <p:attrNameLst>
                                          <p:attrName>style.visibility</p:attrName>
                                        </p:attrNameLst>
                                      </p:cBhvr>
                                      <p:to>
                                        <p:strVal val="visible"/>
                                      </p:to>
                                    </p:set>
                                    <p:animEffect transition="in" filter="wipe(left)">
                                      <p:cBhvr>
                                        <p:cTn id="127" dur="500"/>
                                        <p:tgtEl>
                                          <p:spTgt spid="76">
                                            <p:txEl>
                                              <p:pRg st="0" end="0"/>
                                            </p:txEl>
                                          </p:spTgt>
                                        </p:tgtEl>
                                      </p:cBhvr>
                                    </p:animEffect>
                                  </p:childTnLst>
                                </p:cTn>
                              </p:par>
                            </p:childTnLst>
                          </p:cTn>
                        </p:par>
                        <p:par>
                          <p:cTn id="128" fill="hold">
                            <p:stCondLst>
                              <p:cond delay="13200"/>
                            </p:stCondLst>
                            <p:childTnLst>
                              <p:par>
                                <p:cTn id="129" presetID="10" presetClass="entr" presetSubtype="0" fill="hold" grpId="0" nodeType="afterEffect">
                                  <p:stCondLst>
                                    <p:cond delay="0"/>
                                  </p:stCondLst>
                                  <p:childTnLst>
                                    <p:set>
                                      <p:cBhvr>
                                        <p:cTn id="130" dur="1" fill="hold">
                                          <p:stCondLst>
                                            <p:cond delay="0"/>
                                          </p:stCondLst>
                                        </p:cTn>
                                        <p:tgtEl>
                                          <p:spTgt spid="54"/>
                                        </p:tgtEl>
                                        <p:attrNameLst>
                                          <p:attrName>style.visibility</p:attrName>
                                        </p:attrNameLst>
                                      </p:cBhvr>
                                      <p:to>
                                        <p:strVal val="visible"/>
                                      </p:to>
                                    </p:set>
                                    <p:animEffect transition="in" filter="fade">
                                      <p:cBhvr>
                                        <p:cTn id="131" dur="500"/>
                                        <p:tgtEl>
                                          <p:spTgt spid="54"/>
                                        </p:tgtEl>
                                      </p:cBhvr>
                                    </p:animEffect>
                                  </p:childTnLst>
                                </p:cTn>
                              </p:par>
                            </p:childTnLst>
                          </p:cTn>
                        </p:par>
                        <p:par>
                          <p:cTn id="132" fill="hold">
                            <p:stCondLst>
                              <p:cond delay="13700"/>
                            </p:stCondLst>
                            <p:childTnLst>
                              <p:par>
                                <p:cTn id="133" presetID="22" presetClass="entr" presetSubtype="8" fill="hold" grpId="0" nodeType="after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wipe(left)">
                                      <p:cBhvr>
                                        <p:cTn id="135" dur="500"/>
                                        <p:tgtEl>
                                          <p:spTgt spid="55"/>
                                        </p:tgtEl>
                                      </p:cBhvr>
                                    </p:animEffect>
                                  </p:childTnLst>
                                </p:cTn>
                              </p:par>
                            </p:childTnLst>
                          </p:cTn>
                        </p:par>
                        <p:par>
                          <p:cTn id="136" fill="hold">
                            <p:stCondLst>
                              <p:cond delay="14200"/>
                            </p:stCondLst>
                            <p:childTnLst>
                              <p:par>
                                <p:cTn id="137" presetID="49" presetClass="entr" presetSubtype="0" decel="100000" fill="hold" grpId="0" nodeType="afterEffect">
                                  <p:stCondLst>
                                    <p:cond delay="0"/>
                                  </p:stCondLst>
                                  <p:childTnLst>
                                    <p:set>
                                      <p:cBhvr>
                                        <p:cTn id="138" dur="1" fill="hold">
                                          <p:stCondLst>
                                            <p:cond delay="0"/>
                                          </p:stCondLst>
                                        </p:cTn>
                                        <p:tgtEl>
                                          <p:spTgt spid="56"/>
                                        </p:tgtEl>
                                        <p:attrNameLst>
                                          <p:attrName>style.visibility</p:attrName>
                                        </p:attrNameLst>
                                      </p:cBhvr>
                                      <p:to>
                                        <p:strVal val="visible"/>
                                      </p:to>
                                    </p:set>
                                    <p:anim calcmode="lin" valueType="num">
                                      <p:cBhvr>
                                        <p:cTn id="139" dur="500" fill="hold"/>
                                        <p:tgtEl>
                                          <p:spTgt spid="56"/>
                                        </p:tgtEl>
                                        <p:attrNameLst>
                                          <p:attrName>ppt_w</p:attrName>
                                        </p:attrNameLst>
                                      </p:cBhvr>
                                      <p:tavLst>
                                        <p:tav tm="0">
                                          <p:val>
                                            <p:fltVal val="0"/>
                                          </p:val>
                                        </p:tav>
                                        <p:tav tm="100000">
                                          <p:val>
                                            <p:strVal val="#ppt_w"/>
                                          </p:val>
                                        </p:tav>
                                      </p:tavLst>
                                    </p:anim>
                                    <p:anim calcmode="lin" valueType="num">
                                      <p:cBhvr>
                                        <p:cTn id="140" dur="500" fill="hold"/>
                                        <p:tgtEl>
                                          <p:spTgt spid="56"/>
                                        </p:tgtEl>
                                        <p:attrNameLst>
                                          <p:attrName>ppt_h</p:attrName>
                                        </p:attrNameLst>
                                      </p:cBhvr>
                                      <p:tavLst>
                                        <p:tav tm="0">
                                          <p:val>
                                            <p:fltVal val="0"/>
                                          </p:val>
                                        </p:tav>
                                        <p:tav tm="100000">
                                          <p:val>
                                            <p:strVal val="#ppt_h"/>
                                          </p:val>
                                        </p:tav>
                                      </p:tavLst>
                                    </p:anim>
                                    <p:anim calcmode="lin" valueType="num">
                                      <p:cBhvr>
                                        <p:cTn id="141" dur="500" fill="hold"/>
                                        <p:tgtEl>
                                          <p:spTgt spid="56"/>
                                        </p:tgtEl>
                                        <p:attrNameLst>
                                          <p:attrName>style.rotation</p:attrName>
                                        </p:attrNameLst>
                                      </p:cBhvr>
                                      <p:tavLst>
                                        <p:tav tm="0">
                                          <p:val>
                                            <p:fltVal val="360"/>
                                          </p:val>
                                        </p:tav>
                                        <p:tav tm="100000">
                                          <p:val>
                                            <p:fltVal val="0"/>
                                          </p:val>
                                        </p:tav>
                                      </p:tavLst>
                                    </p:anim>
                                    <p:animEffect transition="in" filter="fade">
                                      <p:cBhvr>
                                        <p:cTn id="142" dur="500"/>
                                        <p:tgtEl>
                                          <p:spTgt spid="56"/>
                                        </p:tgtEl>
                                      </p:cBhvr>
                                    </p:animEffect>
                                  </p:childTnLst>
                                </p:cTn>
                              </p:par>
                            </p:childTnLst>
                          </p:cTn>
                        </p:par>
                        <p:par>
                          <p:cTn id="143" fill="hold">
                            <p:stCondLst>
                              <p:cond delay="14700"/>
                            </p:stCondLst>
                            <p:childTnLst>
                              <p:par>
                                <p:cTn id="144" presetID="22" presetClass="entr" presetSubtype="1" fill="hold" grpId="0" nodeType="afterEffect">
                                  <p:stCondLst>
                                    <p:cond delay="0"/>
                                  </p:stCondLst>
                                  <p:childTnLst>
                                    <p:set>
                                      <p:cBhvr>
                                        <p:cTn id="145" dur="1" fill="hold">
                                          <p:stCondLst>
                                            <p:cond delay="0"/>
                                          </p:stCondLst>
                                        </p:cTn>
                                        <p:tgtEl>
                                          <p:spTgt spid="57"/>
                                        </p:tgtEl>
                                        <p:attrNameLst>
                                          <p:attrName>style.visibility</p:attrName>
                                        </p:attrNameLst>
                                      </p:cBhvr>
                                      <p:to>
                                        <p:strVal val="visible"/>
                                      </p:to>
                                    </p:set>
                                    <p:animEffect transition="in" filter="wipe(up)">
                                      <p:cBhvr>
                                        <p:cTn id="146" dur="500"/>
                                        <p:tgtEl>
                                          <p:spTgt spid="57"/>
                                        </p:tgtEl>
                                      </p:cBhvr>
                                    </p:animEffect>
                                  </p:childTnLst>
                                </p:cTn>
                              </p:par>
                            </p:childTnLst>
                          </p:cTn>
                        </p:par>
                        <p:par>
                          <p:cTn id="147" fill="hold">
                            <p:stCondLst>
                              <p:cond delay="15200"/>
                            </p:stCondLst>
                            <p:childTnLst>
                              <p:par>
                                <p:cTn id="148" presetID="10" presetClass="entr" presetSubtype="0" fill="hold" grpId="0" nodeType="afterEffect">
                                  <p:stCondLst>
                                    <p:cond delay="0"/>
                                  </p:stCondLst>
                                  <p:childTnLst>
                                    <p:set>
                                      <p:cBhvr>
                                        <p:cTn id="149" dur="1" fill="hold">
                                          <p:stCondLst>
                                            <p:cond delay="0"/>
                                          </p:stCondLst>
                                        </p:cTn>
                                        <p:tgtEl>
                                          <p:spTgt spid="58"/>
                                        </p:tgtEl>
                                        <p:attrNameLst>
                                          <p:attrName>style.visibility</p:attrName>
                                        </p:attrNameLst>
                                      </p:cBhvr>
                                      <p:to>
                                        <p:strVal val="visible"/>
                                      </p:to>
                                    </p:set>
                                    <p:animEffect transition="in" filter="fade">
                                      <p:cBhvr>
                                        <p:cTn id="150" dur="500"/>
                                        <p:tgtEl>
                                          <p:spTgt spid="58"/>
                                        </p:tgtEl>
                                      </p:cBhvr>
                                    </p:animEffect>
                                  </p:childTnLst>
                                </p:cTn>
                              </p:par>
                            </p:childTnLst>
                          </p:cTn>
                        </p:par>
                        <p:par>
                          <p:cTn id="151" fill="hold">
                            <p:stCondLst>
                              <p:cond delay="15700"/>
                            </p:stCondLst>
                            <p:childTnLst>
                              <p:par>
                                <p:cTn id="152" presetID="22" presetClass="entr" presetSubtype="4" fill="hold" grpId="0" nodeType="afterEffect">
                                  <p:stCondLst>
                                    <p:cond delay="0"/>
                                  </p:stCondLst>
                                  <p:iterate type="lt">
                                    <p:tmPct val="10000"/>
                                  </p:iterate>
                                  <p:childTnLst>
                                    <p:set>
                                      <p:cBhvr>
                                        <p:cTn id="153" dur="1" fill="hold">
                                          <p:stCondLst>
                                            <p:cond delay="0"/>
                                          </p:stCondLst>
                                        </p:cTn>
                                        <p:tgtEl>
                                          <p:spTgt spid="90">
                                            <p:txEl>
                                              <p:pRg st="0" end="0"/>
                                            </p:txEl>
                                          </p:spTgt>
                                        </p:tgtEl>
                                        <p:attrNameLst>
                                          <p:attrName>style.visibility</p:attrName>
                                        </p:attrNameLst>
                                      </p:cBhvr>
                                      <p:to>
                                        <p:strVal val="visible"/>
                                      </p:to>
                                    </p:set>
                                    <p:animEffect transition="in" filter="wipe(down)">
                                      <p:cBhvr>
                                        <p:cTn id="154" dur="500"/>
                                        <p:tgtEl>
                                          <p:spTgt spid="90">
                                            <p:txEl>
                                              <p:pRg st="0" end="0"/>
                                            </p:txEl>
                                          </p:spTgt>
                                        </p:tgtEl>
                                      </p:cBhvr>
                                    </p:animEffect>
                                  </p:childTnLst>
                                </p:cTn>
                              </p:par>
                            </p:childTnLst>
                          </p:cTn>
                        </p:par>
                        <p:par>
                          <p:cTn id="155" fill="hold">
                            <p:stCondLst>
                              <p:cond delay="16350"/>
                            </p:stCondLst>
                            <p:childTnLst>
                              <p:par>
                                <p:cTn id="156" presetID="2" presetClass="entr" presetSubtype="2" decel="98000" fill="hold" grpId="0" nodeType="afterEffect">
                                  <p:stCondLst>
                                    <p:cond delay="0"/>
                                  </p:stCondLst>
                                  <p:childTnLst>
                                    <p:set>
                                      <p:cBhvr>
                                        <p:cTn id="157" dur="1" fill="hold">
                                          <p:stCondLst>
                                            <p:cond delay="0"/>
                                          </p:stCondLst>
                                        </p:cTn>
                                        <p:tgtEl>
                                          <p:spTgt spid="87">
                                            <p:txEl>
                                              <p:pRg st="0" end="0"/>
                                            </p:txEl>
                                          </p:spTgt>
                                        </p:tgtEl>
                                        <p:attrNameLst>
                                          <p:attrName>style.visibility</p:attrName>
                                        </p:attrNameLst>
                                      </p:cBhvr>
                                      <p:to>
                                        <p:strVal val="visible"/>
                                      </p:to>
                                    </p:set>
                                    <p:anim calcmode="lin" valueType="num">
                                      <p:cBhvr additive="base">
                                        <p:cTn id="158" dur="750" fill="hold"/>
                                        <p:tgtEl>
                                          <p:spTgt spid="87">
                                            <p:txEl>
                                              <p:pRg st="0" end="0"/>
                                            </p:txEl>
                                          </p:spTgt>
                                        </p:tgtEl>
                                        <p:attrNameLst>
                                          <p:attrName>ppt_x</p:attrName>
                                        </p:attrNameLst>
                                      </p:cBhvr>
                                      <p:tavLst>
                                        <p:tav tm="0">
                                          <p:val>
                                            <p:strVal val="1+#ppt_w/2"/>
                                          </p:val>
                                        </p:tav>
                                        <p:tav tm="100000">
                                          <p:val>
                                            <p:strVal val="#ppt_x"/>
                                          </p:val>
                                        </p:tav>
                                      </p:tavLst>
                                    </p:anim>
                                    <p:anim calcmode="lin" valueType="num">
                                      <p:cBhvr additive="base">
                                        <p:cTn id="159" dur="750" fill="hold"/>
                                        <p:tgtEl>
                                          <p:spTgt spid="87">
                                            <p:txEl>
                                              <p:pRg st="0" end="0"/>
                                            </p:txEl>
                                          </p:spTgt>
                                        </p:tgtEl>
                                        <p:attrNameLst>
                                          <p:attrName>ppt_y</p:attrName>
                                        </p:attrNameLst>
                                      </p:cBhvr>
                                      <p:tavLst>
                                        <p:tav tm="0">
                                          <p:val>
                                            <p:strVal val="#ppt_y"/>
                                          </p:val>
                                        </p:tav>
                                        <p:tav tm="100000">
                                          <p:val>
                                            <p:strVal val="#ppt_y"/>
                                          </p:val>
                                        </p:tav>
                                      </p:tavLst>
                                    </p:anim>
                                  </p:childTnLst>
                                </p:cTn>
                              </p:par>
                              <p:par>
                                <p:cTn id="160" presetID="2" presetClass="entr" presetSubtype="2" decel="98000" fill="hold" grpId="0" nodeType="withEffect">
                                  <p:stCondLst>
                                    <p:cond delay="0"/>
                                  </p:stCondLst>
                                  <p:childTnLst>
                                    <p:set>
                                      <p:cBhvr>
                                        <p:cTn id="161" dur="1" fill="hold">
                                          <p:stCondLst>
                                            <p:cond delay="0"/>
                                          </p:stCondLst>
                                        </p:cTn>
                                        <p:tgtEl>
                                          <p:spTgt spid="89"/>
                                        </p:tgtEl>
                                        <p:attrNameLst>
                                          <p:attrName>style.visibility</p:attrName>
                                        </p:attrNameLst>
                                      </p:cBhvr>
                                      <p:to>
                                        <p:strVal val="visible"/>
                                      </p:to>
                                    </p:set>
                                    <p:anim calcmode="lin" valueType="num">
                                      <p:cBhvr additive="base">
                                        <p:cTn id="162" dur="750" fill="hold"/>
                                        <p:tgtEl>
                                          <p:spTgt spid="89"/>
                                        </p:tgtEl>
                                        <p:attrNameLst>
                                          <p:attrName>ppt_x</p:attrName>
                                        </p:attrNameLst>
                                      </p:cBhvr>
                                      <p:tavLst>
                                        <p:tav tm="0">
                                          <p:val>
                                            <p:strVal val="1+#ppt_w/2"/>
                                          </p:val>
                                        </p:tav>
                                        <p:tav tm="100000">
                                          <p:val>
                                            <p:strVal val="#ppt_x"/>
                                          </p:val>
                                        </p:tav>
                                      </p:tavLst>
                                    </p:anim>
                                    <p:anim calcmode="lin" valueType="num">
                                      <p:cBhvr additive="base">
                                        <p:cTn id="163" dur="750" fill="hold"/>
                                        <p:tgtEl>
                                          <p:spTgt spid="89"/>
                                        </p:tgtEl>
                                        <p:attrNameLst>
                                          <p:attrName>ppt_y</p:attrName>
                                        </p:attrNameLst>
                                      </p:cBhvr>
                                      <p:tavLst>
                                        <p:tav tm="0">
                                          <p:val>
                                            <p:strVal val="#ppt_y"/>
                                          </p:val>
                                        </p:tav>
                                        <p:tav tm="100000">
                                          <p:val>
                                            <p:strVal val="#ppt_y"/>
                                          </p:val>
                                        </p:tav>
                                      </p:tavLst>
                                    </p:anim>
                                  </p:childTnLst>
                                </p:cTn>
                              </p:par>
                            </p:childTnLst>
                          </p:cTn>
                        </p:par>
                        <p:par>
                          <p:cTn id="164" fill="hold">
                            <p:stCondLst>
                              <p:cond delay="17100"/>
                            </p:stCondLst>
                            <p:childTnLst>
                              <p:par>
                                <p:cTn id="165" presetID="22" presetClass="entr" presetSubtype="8" fill="hold" grpId="0" nodeType="afterEffect">
                                  <p:stCondLst>
                                    <p:cond delay="0"/>
                                  </p:stCondLst>
                                  <p:childTnLst>
                                    <p:set>
                                      <p:cBhvr>
                                        <p:cTn id="166" dur="1" fill="hold">
                                          <p:stCondLst>
                                            <p:cond delay="0"/>
                                          </p:stCondLst>
                                        </p:cTn>
                                        <p:tgtEl>
                                          <p:spTgt spid="88">
                                            <p:txEl>
                                              <p:pRg st="0" end="0"/>
                                            </p:txEl>
                                          </p:spTgt>
                                        </p:tgtEl>
                                        <p:attrNameLst>
                                          <p:attrName>style.visibility</p:attrName>
                                        </p:attrNameLst>
                                      </p:cBhvr>
                                      <p:to>
                                        <p:strVal val="visible"/>
                                      </p:to>
                                    </p:set>
                                    <p:animEffect transition="in" filter="wipe(left)">
                                      <p:cBhvr>
                                        <p:cTn id="167" dur="500"/>
                                        <p:tgtEl>
                                          <p:spTgt spid="88">
                                            <p:txEl>
                                              <p:pRg st="0" end="0"/>
                                            </p:txEl>
                                          </p:spTgt>
                                        </p:tgtEl>
                                      </p:cBhvr>
                                    </p:animEffect>
                                  </p:childTnLst>
                                </p:cTn>
                              </p:par>
                            </p:childTnLst>
                          </p:cTn>
                        </p:par>
                        <p:par>
                          <p:cTn id="168" fill="hold">
                            <p:stCondLst>
                              <p:cond delay="17600"/>
                            </p:stCondLst>
                            <p:childTnLst>
                              <p:par>
                                <p:cTn id="169" presetID="10" presetClass="entr" presetSubtype="0" fill="hold" grpId="0" nodeType="after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fade">
                                      <p:cBhvr>
                                        <p:cTn id="171" dur="500"/>
                                        <p:tgtEl>
                                          <p:spTgt spid="60"/>
                                        </p:tgtEl>
                                      </p:cBhvr>
                                    </p:animEffect>
                                  </p:childTnLst>
                                </p:cTn>
                              </p:par>
                            </p:childTnLst>
                          </p:cTn>
                        </p:par>
                        <p:par>
                          <p:cTn id="172" fill="hold">
                            <p:stCondLst>
                              <p:cond delay="18100"/>
                            </p:stCondLst>
                            <p:childTnLst>
                              <p:par>
                                <p:cTn id="173" presetID="22" presetClass="entr" presetSubtype="8" fill="hold" grpId="0" nodeType="afterEffect">
                                  <p:stCondLst>
                                    <p:cond delay="0"/>
                                  </p:stCondLst>
                                  <p:childTnLst>
                                    <p:set>
                                      <p:cBhvr>
                                        <p:cTn id="174" dur="1" fill="hold">
                                          <p:stCondLst>
                                            <p:cond delay="0"/>
                                          </p:stCondLst>
                                        </p:cTn>
                                        <p:tgtEl>
                                          <p:spTgt spid="61"/>
                                        </p:tgtEl>
                                        <p:attrNameLst>
                                          <p:attrName>style.visibility</p:attrName>
                                        </p:attrNameLst>
                                      </p:cBhvr>
                                      <p:to>
                                        <p:strVal val="visible"/>
                                      </p:to>
                                    </p:set>
                                    <p:animEffect transition="in" filter="wipe(left)">
                                      <p:cBhvr>
                                        <p:cTn id="175" dur="500"/>
                                        <p:tgtEl>
                                          <p:spTgt spid="61"/>
                                        </p:tgtEl>
                                      </p:cBhvr>
                                    </p:animEffect>
                                  </p:childTnLst>
                                </p:cTn>
                              </p:par>
                            </p:childTnLst>
                          </p:cTn>
                        </p:par>
                        <p:par>
                          <p:cTn id="176" fill="hold">
                            <p:stCondLst>
                              <p:cond delay="18600"/>
                            </p:stCondLst>
                            <p:childTnLst>
                              <p:par>
                                <p:cTn id="177" presetID="49" presetClass="entr" presetSubtype="0" decel="100000" fill="hold" grpId="0" nodeType="afterEffect">
                                  <p:stCondLst>
                                    <p:cond delay="0"/>
                                  </p:stCondLst>
                                  <p:childTnLst>
                                    <p:set>
                                      <p:cBhvr>
                                        <p:cTn id="178" dur="1" fill="hold">
                                          <p:stCondLst>
                                            <p:cond delay="0"/>
                                          </p:stCondLst>
                                        </p:cTn>
                                        <p:tgtEl>
                                          <p:spTgt spid="62"/>
                                        </p:tgtEl>
                                        <p:attrNameLst>
                                          <p:attrName>style.visibility</p:attrName>
                                        </p:attrNameLst>
                                      </p:cBhvr>
                                      <p:to>
                                        <p:strVal val="visible"/>
                                      </p:to>
                                    </p:set>
                                    <p:anim calcmode="lin" valueType="num">
                                      <p:cBhvr>
                                        <p:cTn id="179" dur="500" fill="hold"/>
                                        <p:tgtEl>
                                          <p:spTgt spid="62"/>
                                        </p:tgtEl>
                                        <p:attrNameLst>
                                          <p:attrName>ppt_w</p:attrName>
                                        </p:attrNameLst>
                                      </p:cBhvr>
                                      <p:tavLst>
                                        <p:tav tm="0">
                                          <p:val>
                                            <p:fltVal val="0"/>
                                          </p:val>
                                        </p:tav>
                                        <p:tav tm="100000">
                                          <p:val>
                                            <p:strVal val="#ppt_w"/>
                                          </p:val>
                                        </p:tav>
                                      </p:tavLst>
                                    </p:anim>
                                    <p:anim calcmode="lin" valueType="num">
                                      <p:cBhvr>
                                        <p:cTn id="180" dur="500" fill="hold"/>
                                        <p:tgtEl>
                                          <p:spTgt spid="62"/>
                                        </p:tgtEl>
                                        <p:attrNameLst>
                                          <p:attrName>ppt_h</p:attrName>
                                        </p:attrNameLst>
                                      </p:cBhvr>
                                      <p:tavLst>
                                        <p:tav tm="0">
                                          <p:val>
                                            <p:fltVal val="0"/>
                                          </p:val>
                                        </p:tav>
                                        <p:tav tm="100000">
                                          <p:val>
                                            <p:strVal val="#ppt_h"/>
                                          </p:val>
                                        </p:tav>
                                      </p:tavLst>
                                    </p:anim>
                                    <p:anim calcmode="lin" valueType="num">
                                      <p:cBhvr>
                                        <p:cTn id="181" dur="500" fill="hold"/>
                                        <p:tgtEl>
                                          <p:spTgt spid="62"/>
                                        </p:tgtEl>
                                        <p:attrNameLst>
                                          <p:attrName>style.rotation</p:attrName>
                                        </p:attrNameLst>
                                      </p:cBhvr>
                                      <p:tavLst>
                                        <p:tav tm="0">
                                          <p:val>
                                            <p:fltVal val="360"/>
                                          </p:val>
                                        </p:tav>
                                        <p:tav tm="100000">
                                          <p:val>
                                            <p:fltVal val="0"/>
                                          </p:val>
                                        </p:tav>
                                      </p:tavLst>
                                    </p:anim>
                                    <p:animEffect transition="in" filter="fade">
                                      <p:cBhvr>
                                        <p:cTn id="182" dur="500"/>
                                        <p:tgtEl>
                                          <p:spTgt spid="62"/>
                                        </p:tgtEl>
                                      </p:cBhvr>
                                    </p:animEffect>
                                  </p:childTnLst>
                                </p:cTn>
                              </p:par>
                            </p:childTnLst>
                          </p:cTn>
                        </p:par>
                        <p:par>
                          <p:cTn id="183" fill="hold">
                            <p:stCondLst>
                              <p:cond delay="19100"/>
                            </p:stCondLst>
                            <p:childTnLst>
                              <p:par>
                                <p:cTn id="184" presetID="22" presetClass="entr" presetSubtype="4" fill="hold" grpId="0" nodeType="afterEffect">
                                  <p:stCondLst>
                                    <p:cond delay="0"/>
                                  </p:stCondLst>
                                  <p:childTnLst>
                                    <p:set>
                                      <p:cBhvr>
                                        <p:cTn id="185" dur="1" fill="hold">
                                          <p:stCondLst>
                                            <p:cond delay="0"/>
                                          </p:stCondLst>
                                        </p:cTn>
                                        <p:tgtEl>
                                          <p:spTgt spid="63"/>
                                        </p:tgtEl>
                                        <p:attrNameLst>
                                          <p:attrName>style.visibility</p:attrName>
                                        </p:attrNameLst>
                                      </p:cBhvr>
                                      <p:to>
                                        <p:strVal val="visible"/>
                                      </p:to>
                                    </p:set>
                                    <p:animEffect transition="in" filter="wipe(down)">
                                      <p:cBhvr>
                                        <p:cTn id="186" dur="500"/>
                                        <p:tgtEl>
                                          <p:spTgt spid="63"/>
                                        </p:tgtEl>
                                      </p:cBhvr>
                                    </p:animEffect>
                                  </p:childTnLst>
                                </p:cTn>
                              </p:par>
                            </p:childTnLst>
                          </p:cTn>
                        </p:par>
                        <p:par>
                          <p:cTn id="187" fill="hold">
                            <p:stCondLst>
                              <p:cond delay="19600"/>
                            </p:stCondLst>
                            <p:childTnLst>
                              <p:par>
                                <p:cTn id="188" presetID="10" presetClass="entr" presetSubtype="0" fill="hold" grpId="0" nodeType="afterEffect">
                                  <p:stCondLst>
                                    <p:cond delay="0"/>
                                  </p:stCondLst>
                                  <p:childTnLst>
                                    <p:set>
                                      <p:cBhvr>
                                        <p:cTn id="189" dur="1" fill="hold">
                                          <p:stCondLst>
                                            <p:cond delay="0"/>
                                          </p:stCondLst>
                                        </p:cTn>
                                        <p:tgtEl>
                                          <p:spTgt spid="64"/>
                                        </p:tgtEl>
                                        <p:attrNameLst>
                                          <p:attrName>style.visibility</p:attrName>
                                        </p:attrNameLst>
                                      </p:cBhvr>
                                      <p:to>
                                        <p:strVal val="visible"/>
                                      </p:to>
                                    </p:set>
                                    <p:animEffect transition="in" filter="fade">
                                      <p:cBhvr>
                                        <p:cTn id="190" dur="500"/>
                                        <p:tgtEl>
                                          <p:spTgt spid="64"/>
                                        </p:tgtEl>
                                      </p:cBhvr>
                                    </p:animEffect>
                                  </p:childTnLst>
                                </p:cTn>
                              </p:par>
                            </p:childTnLst>
                          </p:cTn>
                        </p:par>
                        <p:par>
                          <p:cTn id="191" fill="hold">
                            <p:stCondLst>
                              <p:cond delay="20100"/>
                            </p:stCondLst>
                            <p:childTnLst>
                              <p:par>
                                <p:cTn id="192" presetID="22" presetClass="entr" presetSubtype="4" fill="hold" grpId="0" nodeType="afterEffect">
                                  <p:stCondLst>
                                    <p:cond delay="0"/>
                                  </p:stCondLst>
                                  <p:iterate type="lt">
                                    <p:tmPct val="10000"/>
                                  </p:iterate>
                                  <p:childTnLst>
                                    <p:set>
                                      <p:cBhvr>
                                        <p:cTn id="193" dur="1" fill="hold">
                                          <p:stCondLst>
                                            <p:cond delay="0"/>
                                          </p:stCondLst>
                                        </p:cTn>
                                        <p:tgtEl>
                                          <p:spTgt spid="82">
                                            <p:txEl>
                                              <p:pRg st="0" end="0"/>
                                            </p:txEl>
                                          </p:spTgt>
                                        </p:tgtEl>
                                        <p:attrNameLst>
                                          <p:attrName>style.visibility</p:attrName>
                                        </p:attrNameLst>
                                      </p:cBhvr>
                                      <p:to>
                                        <p:strVal val="visible"/>
                                      </p:to>
                                    </p:set>
                                    <p:animEffect transition="in" filter="wipe(down)">
                                      <p:cBhvr>
                                        <p:cTn id="194" dur="500"/>
                                        <p:tgtEl>
                                          <p:spTgt spid="82">
                                            <p:txEl>
                                              <p:pRg st="0" end="0"/>
                                            </p:txEl>
                                          </p:spTgt>
                                        </p:tgtEl>
                                      </p:cBhvr>
                                    </p:animEffect>
                                  </p:childTnLst>
                                </p:cTn>
                              </p:par>
                            </p:childTnLst>
                          </p:cTn>
                        </p:par>
                        <p:par>
                          <p:cTn id="195" fill="hold">
                            <p:stCondLst>
                              <p:cond delay="20750"/>
                            </p:stCondLst>
                            <p:childTnLst>
                              <p:par>
                                <p:cTn id="196" presetID="2" presetClass="entr" presetSubtype="2" decel="98000" fill="hold" grpId="0" nodeType="afterEffect">
                                  <p:stCondLst>
                                    <p:cond delay="0"/>
                                  </p:stCondLst>
                                  <p:childTnLst>
                                    <p:set>
                                      <p:cBhvr>
                                        <p:cTn id="197" dur="1" fill="hold">
                                          <p:stCondLst>
                                            <p:cond delay="0"/>
                                          </p:stCondLst>
                                        </p:cTn>
                                        <p:tgtEl>
                                          <p:spTgt spid="79">
                                            <p:txEl>
                                              <p:pRg st="0" end="0"/>
                                            </p:txEl>
                                          </p:spTgt>
                                        </p:tgtEl>
                                        <p:attrNameLst>
                                          <p:attrName>style.visibility</p:attrName>
                                        </p:attrNameLst>
                                      </p:cBhvr>
                                      <p:to>
                                        <p:strVal val="visible"/>
                                      </p:to>
                                    </p:set>
                                    <p:anim calcmode="lin" valueType="num">
                                      <p:cBhvr additive="base">
                                        <p:cTn id="198" dur="750" fill="hold"/>
                                        <p:tgtEl>
                                          <p:spTgt spid="79">
                                            <p:txEl>
                                              <p:pRg st="0" end="0"/>
                                            </p:txEl>
                                          </p:spTgt>
                                        </p:tgtEl>
                                        <p:attrNameLst>
                                          <p:attrName>ppt_x</p:attrName>
                                        </p:attrNameLst>
                                      </p:cBhvr>
                                      <p:tavLst>
                                        <p:tav tm="0">
                                          <p:val>
                                            <p:strVal val="1+#ppt_w/2"/>
                                          </p:val>
                                        </p:tav>
                                        <p:tav tm="100000">
                                          <p:val>
                                            <p:strVal val="#ppt_x"/>
                                          </p:val>
                                        </p:tav>
                                      </p:tavLst>
                                    </p:anim>
                                    <p:anim calcmode="lin" valueType="num">
                                      <p:cBhvr additive="base">
                                        <p:cTn id="199" dur="750" fill="hold"/>
                                        <p:tgtEl>
                                          <p:spTgt spid="79">
                                            <p:txEl>
                                              <p:pRg st="0" end="0"/>
                                            </p:txEl>
                                          </p:spTgt>
                                        </p:tgtEl>
                                        <p:attrNameLst>
                                          <p:attrName>ppt_y</p:attrName>
                                        </p:attrNameLst>
                                      </p:cBhvr>
                                      <p:tavLst>
                                        <p:tav tm="0">
                                          <p:val>
                                            <p:strVal val="#ppt_y"/>
                                          </p:val>
                                        </p:tav>
                                        <p:tav tm="100000">
                                          <p:val>
                                            <p:strVal val="#ppt_y"/>
                                          </p:val>
                                        </p:tav>
                                      </p:tavLst>
                                    </p:anim>
                                  </p:childTnLst>
                                </p:cTn>
                              </p:par>
                              <p:par>
                                <p:cTn id="200" presetID="2" presetClass="entr" presetSubtype="2" decel="98000" fill="hold" grpId="0" nodeType="withEffect">
                                  <p:stCondLst>
                                    <p:cond delay="0"/>
                                  </p:stCondLst>
                                  <p:childTnLst>
                                    <p:set>
                                      <p:cBhvr>
                                        <p:cTn id="201" dur="1" fill="hold">
                                          <p:stCondLst>
                                            <p:cond delay="0"/>
                                          </p:stCondLst>
                                        </p:cTn>
                                        <p:tgtEl>
                                          <p:spTgt spid="81"/>
                                        </p:tgtEl>
                                        <p:attrNameLst>
                                          <p:attrName>style.visibility</p:attrName>
                                        </p:attrNameLst>
                                      </p:cBhvr>
                                      <p:to>
                                        <p:strVal val="visible"/>
                                      </p:to>
                                    </p:set>
                                    <p:anim calcmode="lin" valueType="num">
                                      <p:cBhvr additive="base">
                                        <p:cTn id="202" dur="750" fill="hold"/>
                                        <p:tgtEl>
                                          <p:spTgt spid="81"/>
                                        </p:tgtEl>
                                        <p:attrNameLst>
                                          <p:attrName>ppt_x</p:attrName>
                                        </p:attrNameLst>
                                      </p:cBhvr>
                                      <p:tavLst>
                                        <p:tav tm="0">
                                          <p:val>
                                            <p:strVal val="1+#ppt_w/2"/>
                                          </p:val>
                                        </p:tav>
                                        <p:tav tm="100000">
                                          <p:val>
                                            <p:strVal val="#ppt_x"/>
                                          </p:val>
                                        </p:tav>
                                      </p:tavLst>
                                    </p:anim>
                                    <p:anim calcmode="lin" valueType="num">
                                      <p:cBhvr additive="base">
                                        <p:cTn id="203" dur="750" fill="hold"/>
                                        <p:tgtEl>
                                          <p:spTgt spid="81"/>
                                        </p:tgtEl>
                                        <p:attrNameLst>
                                          <p:attrName>ppt_y</p:attrName>
                                        </p:attrNameLst>
                                      </p:cBhvr>
                                      <p:tavLst>
                                        <p:tav tm="0">
                                          <p:val>
                                            <p:strVal val="#ppt_y"/>
                                          </p:val>
                                        </p:tav>
                                        <p:tav tm="100000">
                                          <p:val>
                                            <p:strVal val="#ppt_y"/>
                                          </p:val>
                                        </p:tav>
                                      </p:tavLst>
                                    </p:anim>
                                  </p:childTnLst>
                                </p:cTn>
                              </p:par>
                            </p:childTnLst>
                          </p:cTn>
                        </p:par>
                        <p:par>
                          <p:cTn id="204" fill="hold">
                            <p:stCondLst>
                              <p:cond delay="21500"/>
                            </p:stCondLst>
                            <p:childTnLst>
                              <p:par>
                                <p:cTn id="205" presetID="22" presetClass="entr" presetSubtype="8" fill="hold" grpId="0" nodeType="afterEffect">
                                  <p:stCondLst>
                                    <p:cond delay="0"/>
                                  </p:stCondLst>
                                  <p:childTnLst>
                                    <p:set>
                                      <p:cBhvr>
                                        <p:cTn id="206" dur="1" fill="hold">
                                          <p:stCondLst>
                                            <p:cond delay="0"/>
                                          </p:stCondLst>
                                        </p:cTn>
                                        <p:tgtEl>
                                          <p:spTgt spid="80">
                                            <p:txEl>
                                              <p:pRg st="0" end="0"/>
                                            </p:txEl>
                                          </p:spTgt>
                                        </p:tgtEl>
                                        <p:attrNameLst>
                                          <p:attrName>style.visibility</p:attrName>
                                        </p:attrNameLst>
                                      </p:cBhvr>
                                      <p:to>
                                        <p:strVal val="visible"/>
                                      </p:to>
                                    </p:set>
                                    <p:animEffect transition="in" filter="wipe(left)">
                                      <p:cBhvr>
                                        <p:cTn id="207" dur="500"/>
                                        <p:tgtEl>
                                          <p:spTgt spid="80">
                                            <p:txEl>
                                              <p:pRg st="0" end="0"/>
                                            </p:txEl>
                                          </p:spTgt>
                                        </p:tgtEl>
                                      </p:cBhvr>
                                    </p:animEffect>
                                  </p:childTnLst>
                                </p:cTn>
                              </p:par>
                            </p:childTnLst>
                          </p:cTn>
                        </p:par>
                        <p:par>
                          <p:cTn id="208" fill="hold">
                            <p:stCondLst>
                              <p:cond delay="22000"/>
                            </p:stCondLst>
                            <p:childTnLst>
                              <p:par>
                                <p:cTn id="209" presetID="10" presetClass="entr" presetSubtype="0" fill="hold" grpId="0" nodeType="afterEffect">
                                  <p:stCondLst>
                                    <p:cond delay="0"/>
                                  </p:stCondLst>
                                  <p:childTnLst>
                                    <p:set>
                                      <p:cBhvr>
                                        <p:cTn id="210" dur="1" fill="hold">
                                          <p:stCondLst>
                                            <p:cond delay="0"/>
                                          </p:stCondLst>
                                        </p:cTn>
                                        <p:tgtEl>
                                          <p:spTgt spid="66"/>
                                        </p:tgtEl>
                                        <p:attrNameLst>
                                          <p:attrName>style.visibility</p:attrName>
                                        </p:attrNameLst>
                                      </p:cBhvr>
                                      <p:to>
                                        <p:strVal val="visible"/>
                                      </p:to>
                                    </p:set>
                                    <p:animEffect transition="in" filter="fade">
                                      <p:cBhvr>
                                        <p:cTn id="211" dur="500"/>
                                        <p:tgtEl>
                                          <p:spTgt spid="66"/>
                                        </p:tgtEl>
                                      </p:cBhvr>
                                    </p:animEffect>
                                  </p:childTnLst>
                                </p:cTn>
                              </p:par>
                            </p:childTnLst>
                          </p:cTn>
                        </p:par>
                        <p:par>
                          <p:cTn id="212" fill="hold">
                            <p:stCondLst>
                              <p:cond delay="22500"/>
                            </p:stCondLst>
                            <p:childTnLst>
                              <p:par>
                                <p:cTn id="213" presetID="22" presetClass="entr" presetSubtype="8" fill="hold" grpId="0" nodeType="afterEffect">
                                  <p:stCondLst>
                                    <p:cond delay="0"/>
                                  </p:stCondLst>
                                  <p:childTnLst>
                                    <p:set>
                                      <p:cBhvr>
                                        <p:cTn id="214" dur="1" fill="hold">
                                          <p:stCondLst>
                                            <p:cond delay="0"/>
                                          </p:stCondLst>
                                        </p:cTn>
                                        <p:tgtEl>
                                          <p:spTgt spid="67"/>
                                        </p:tgtEl>
                                        <p:attrNameLst>
                                          <p:attrName>style.visibility</p:attrName>
                                        </p:attrNameLst>
                                      </p:cBhvr>
                                      <p:to>
                                        <p:strVal val="visible"/>
                                      </p:to>
                                    </p:set>
                                    <p:animEffect transition="in" filter="wipe(left)">
                                      <p:cBhvr>
                                        <p:cTn id="21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6" grpId="0" animBg="1"/>
      <p:bldP spid="36" grpId="0" animBg="1"/>
      <p:bldP spid="37" grpId="0" animBg="1"/>
      <p:bldP spid="38" grpId="0" animBg="1"/>
      <p:bldP spid="39" grpId="0" animBg="1"/>
      <p:bldP spid="40" grpId="0" animBg="1"/>
      <p:bldP spid="41" grpId="0" animBg="1"/>
      <p:bldP spid="42" grpId="0" animBg="1"/>
      <p:bldP spid="48" grpId="0" animBg="1"/>
      <p:bldP spid="49" grpId="0" animBg="1"/>
      <p:bldP spid="50" grpId="0" animBg="1"/>
      <p:bldP spid="51" grpId="0" animBg="1"/>
      <p:bldP spid="52" grpId="0" animBg="1"/>
      <p:bldP spid="54" grpId="0" animBg="1"/>
      <p:bldP spid="55" grpId="0" animBg="1"/>
      <p:bldP spid="56" grpId="0" animBg="1"/>
      <p:bldP spid="57" grpId="0" animBg="1"/>
      <p:bldP spid="58" grpId="0" animBg="1"/>
      <p:bldP spid="60" grpId="0" animBg="1"/>
      <p:bldP spid="61" grpId="0" animBg="1"/>
      <p:bldP spid="62" grpId="0" animBg="1"/>
      <p:bldP spid="63" grpId="0" animBg="1"/>
      <p:bldP spid="64" grpId="0" animBg="1"/>
      <p:bldP spid="66" grpId="0" animBg="1"/>
      <p:bldP spid="71" grpId="0" build="p">
        <p:tmplLst>
          <p:tmpl lvl="1">
            <p:tnLst>
              <p:par>
                <p:cTn presetID="2" presetClass="entr" presetSubtype="2" decel="100000"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750" fill="hold"/>
                        <p:tgtEl>
                          <p:spTgt spid="71"/>
                        </p:tgtEl>
                        <p:attrNameLst>
                          <p:attrName>ppt_x</p:attrName>
                        </p:attrNameLst>
                      </p:cBhvr>
                      <p:tavLst>
                        <p:tav tm="0">
                          <p:val>
                            <p:strVal val="1+#ppt_w/2"/>
                          </p:val>
                        </p:tav>
                        <p:tav tm="100000">
                          <p:val>
                            <p:strVal val="#ppt_x"/>
                          </p:val>
                        </p:tav>
                      </p:tavLst>
                    </p:anim>
                    <p:anim calcmode="lin" valueType="num">
                      <p:cBhvr additive="base">
                        <p:cTn dur="750" fill="hold"/>
                        <p:tgtEl>
                          <p:spTgt spid="71"/>
                        </p:tgtEl>
                        <p:attrNameLst>
                          <p:attrName>ppt_y</p:attrName>
                        </p:attrNameLst>
                      </p:cBhvr>
                      <p:tavLst>
                        <p:tav tm="0">
                          <p:val>
                            <p:strVal val="#ppt_y"/>
                          </p:val>
                        </p:tav>
                        <p:tav tm="100000">
                          <p:val>
                            <p:strVal val="#ppt_y"/>
                          </p:val>
                        </p:tav>
                      </p:tavLst>
                    </p:anim>
                  </p:childTnLst>
                </p:cTn>
              </p:par>
            </p:tnLst>
          </p:tmpl>
        </p:tmplLst>
      </p:bldP>
      <p:bldP spid="72" grpId="0" build="p">
        <p:tmplLst>
          <p:tmpl lvl="1">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animBg="1"/>
      <p:bldP spid="74"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4"/>
                        </p:tgtEl>
                        <p:attrNameLst>
                          <p:attrName>style.visibility</p:attrName>
                        </p:attrNameLst>
                      </p:cBhvr>
                      <p:to>
                        <p:strVal val="visible"/>
                      </p:to>
                    </p:set>
                    <p:animEffect transition="in" filter="wipe(left)">
                      <p:cBhvr>
                        <p:cTn dur="500"/>
                        <p:tgtEl>
                          <p:spTgt spid="74"/>
                        </p:tgtEl>
                      </p:cBhvr>
                    </p:animEffect>
                  </p:childTnLst>
                </p:cTn>
              </p:par>
            </p:tnLst>
          </p:tmpl>
        </p:tmplLst>
      </p:bldP>
      <p:bldP spid="75" grpId="0" build="p">
        <p:tmplLst>
          <p:tmpl lvl="1">
            <p:tnLst>
              <p:par>
                <p:cTn presetID="2" presetClass="entr" presetSubtype="2" decel="98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750" fill="hold"/>
                        <p:tgtEl>
                          <p:spTgt spid="75"/>
                        </p:tgtEl>
                        <p:attrNameLst>
                          <p:attrName>ppt_x</p:attrName>
                        </p:attrNameLst>
                      </p:cBhvr>
                      <p:tavLst>
                        <p:tav tm="0">
                          <p:val>
                            <p:strVal val="1+#ppt_w/2"/>
                          </p:val>
                        </p:tav>
                        <p:tav tm="100000">
                          <p:val>
                            <p:strVal val="#ppt_x"/>
                          </p:val>
                        </p:tav>
                      </p:tavLst>
                    </p:anim>
                    <p:anim calcmode="lin" valueType="num">
                      <p:cBhvr additive="base">
                        <p:cTn dur="75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78"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78"/>
                        </p:tgtEl>
                        <p:attrNameLst>
                          <p:attrName>style.visibility</p:attrName>
                        </p:attrNameLst>
                      </p:cBhvr>
                      <p:to>
                        <p:strVal val="visible"/>
                      </p:to>
                    </p:set>
                    <p:animEffect transition="in" filter="wipe(down)">
                      <p:cBhvr>
                        <p:cTn dur="500"/>
                        <p:tgtEl>
                          <p:spTgt spid="78"/>
                        </p:tgtEl>
                      </p:cBhvr>
                    </p:animEffect>
                  </p:childTnLst>
                </p:cTn>
              </p:par>
            </p:tnLst>
          </p:tmpl>
        </p:tmplLst>
      </p:bldP>
      <p:bldP spid="79" grpId="0" build="p">
        <p:tmplLst>
          <p:tmpl lvl="1">
            <p:tnLst>
              <p:par>
                <p:cTn presetID="2" presetClass="entr" presetSubtype="2" decel="98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750" fill="hold"/>
                        <p:tgtEl>
                          <p:spTgt spid="79"/>
                        </p:tgtEl>
                        <p:attrNameLst>
                          <p:attrName>ppt_x</p:attrName>
                        </p:attrNameLst>
                      </p:cBhvr>
                      <p:tavLst>
                        <p:tav tm="0">
                          <p:val>
                            <p:strVal val="1+#ppt_w/2"/>
                          </p:val>
                        </p:tav>
                        <p:tav tm="100000">
                          <p:val>
                            <p:strVal val="#ppt_x"/>
                          </p:val>
                        </p:tav>
                      </p:tavLst>
                    </p:anim>
                    <p:anim calcmode="lin" valueType="num">
                      <p:cBhvr additive="base">
                        <p:cTn dur="750" fill="hold"/>
                        <p:tgtEl>
                          <p:spTgt spid="79"/>
                        </p:tgtEl>
                        <p:attrNameLst>
                          <p:attrName>ppt_y</p:attrName>
                        </p:attrNameLst>
                      </p:cBhvr>
                      <p:tavLst>
                        <p:tav tm="0">
                          <p:val>
                            <p:strVal val="#ppt_y"/>
                          </p:val>
                        </p:tav>
                        <p:tav tm="100000">
                          <p:val>
                            <p:strVal val="#ppt_y"/>
                          </p:val>
                        </p:tav>
                      </p:tavLst>
                    </p:anim>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animBg="1"/>
      <p:bldP spid="82"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build="p">
        <p:tmplLst>
          <p:tmpl lvl="1">
            <p:tnLst>
              <p:par>
                <p:cTn presetID="2" presetClass="entr" presetSubtype="2" decel="9800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750" fill="hold"/>
                        <p:tgtEl>
                          <p:spTgt spid="83"/>
                        </p:tgtEl>
                        <p:attrNameLst>
                          <p:attrName>ppt_x</p:attrName>
                        </p:attrNameLst>
                      </p:cBhvr>
                      <p:tavLst>
                        <p:tav tm="0">
                          <p:val>
                            <p:strVal val="1+#ppt_w/2"/>
                          </p:val>
                        </p:tav>
                        <p:tav tm="100000">
                          <p:val>
                            <p:strVal val="#ppt_x"/>
                          </p:val>
                        </p:tav>
                      </p:tavLst>
                    </p:anim>
                    <p:anim calcmode="lin" valueType="num">
                      <p:cBhvr additive="base">
                        <p:cTn dur="750" fill="hold"/>
                        <p:tgtEl>
                          <p:spTgt spid="83"/>
                        </p:tgtEl>
                        <p:attrNameLst>
                          <p:attrName>ppt_y</p:attrName>
                        </p:attrNameLst>
                      </p:cBhvr>
                      <p:tavLst>
                        <p:tav tm="0">
                          <p:val>
                            <p:strVal val="#ppt_y"/>
                          </p:val>
                        </p:tav>
                        <p:tav tm="100000">
                          <p:val>
                            <p:strVal val="#ppt_y"/>
                          </p:val>
                        </p:tav>
                      </p:tavLst>
                    </p:anim>
                  </p:childTnLst>
                </p:cTn>
              </p:par>
            </p:tnLst>
          </p:tmpl>
        </p:tmplLst>
      </p:bldP>
      <p:bldP spid="84" grpId="0" build="p">
        <p:tmplLst>
          <p:tmpl lvl="1">
            <p:tnLst>
              <p:par>
                <p:cTn presetID="22" presetClass="entr" presetSubtype="8"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left)">
                      <p:cBhvr>
                        <p:cTn dur="500"/>
                        <p:tgtEl>
                          <p:spTgt spid="84"/>
                        </p:tgtEl>
                      </p:cBhvr>
                    </p:animEffect>
                  </p:childTnLst>
                </p:cTn>
              </p:par>
            </p:tnLst>
          </p:tmpl>
        </p:tmplLst>
      </p:bldP>
      <p:bldP spid="85" grpId="0" animBg="1"/>
      <p:bldP spid="86"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6"/>
                        </p:tgtEl>
                        <p:attrNameLst>
                          <p:attrName>style.visibility</p:attrName>
                        </p:attrNameLst>
                      </p:cBhvr>
                      <p:to>
                        <p:strVal val="visible"/>
                      </p:to>
                    </p:set>
                    <p:animEffect transition="in" filter="wipe(down)">
                      <p:cBhvr>
                        <p:cTn dur="500"/>
                        <p:tgtEl>
                          <p:spTgt spid="86"/>
                        </p:tgtEl>
                      </p:cBhvr>
                    </p:animEffect>
                  </p:childTnLst>
                </p:cTn>
              </p:par>
            </p:tnLst>
          </p:tmpl>
        </p:tmplLst>
      </p:bldP>
      <p:bldP spid="87" grpId="0" build="p">
        <p:tmplLst>
          <p:tmpl lvl="1">
            <p:tnLst>
              <p:par>
                <p:cTn presetID="2" presetClass="entr" presetSubtype="2" decel="98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750" fill="hold"/>
                        <p:tgtEl>
                          <p:spTgt spid="87"/>
                        </p:tgtEl>
                        <p:attrNameLst>
                          <p:attrName>ppt_x</p:attrName>
                        </p:attrNameLst>
                      </p:cBhvr>
                      <p:tavLst>
                        <p:tav tm="0">
                          <p:val>
                            <p:strVal val="1+#ppt_w/2"/>
                          </p:val>
                        </p:tav>
                        <p:tav tm="100000">
                          <p:val>
                            <p:strVal val="#ppt_x"/>
                          </p:val>
                        </p:tav>
                      </p:tavLst>
                    </p:anim>
                    <p:anim calcmode="lin" valueType="num">
                      <p:cBhvr additive="base">
                        <p:cTn dur="750" fill="hold"/>
                        <p:tgtEl>
                          <p:spTgt spid="87"/>
                        </p:tgtEl>
                        <p:attrNameLst>
                          <p:attrName>ppt_y</p:attrName>
                        </p:attrNameLst>
                      </p:cBhvr>
                      <p:tavLst>
                        <p:tav tm="0">
                          <p:val>
                            <p:strVal val="#ppt_y"/>
                          </p:val>
                        </p:tav>
                        <p:tav tm="100000">
                          <p:val>
                            <p:strVal val="#ppt_y"/>
                          </p:val>
                        </p:tav>
                      </p:tavLst>
                    </p:anim>
                  </p:childTnLst>
                </p:cTn>
              </p:par>
            </p:tnLst>
          </p:tmpl>
        </p:tmplLst>
      </p:bldP>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animBg="1"/>
      <p:bldP spid="90"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90"/>
                        </p:tgtEl>
                        <p:attrNameLst>
                          <p:attrName>style.visibility</p:attrName>
                        </p:attrNameLst>
                      </p:cBhvr>
                      <p:to>
                        <p:strVal val="visible"/>
                      </p:to>
                    </p:set>
                    <p:animEffect transition="in" filter="wipe(down)">
                      <p:cBhvr>
                        <p:cTn dur="500"/>
                        <p:tgtEl>
                          <p:spTgt spid="90"/>
                        </p:tgtEl>
                      </p:cBhvr>
                    </p:animEffect>
                  </p:childTnLst>
                </p:cTn>
              </p:par>
            </p:tnLst>
          </p:tmpl>
        </p:tmplLst>
      </p:bldP>
      <p:bldP spid="67"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 keyword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userDrawn="1"/>
        </p:nvSpPr>
        <p:spPr>
          <a:xfrm>
            <a:off x="1" y="2517304"/>
            <a:ext cx="12191999" cy="1298575"/>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二等辺三角形 7"/>
          <p:cNvSpPr/>
          <p:nvPr userDrawn="1"/>
        </p:nvSpPr>
        <p:spPr>
          <a:xfrm>
            <a:off x="5362892"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二等辺三角形 33"/>
          <p:cNvSpPr/>
          <p:nvPr userDrawn="1"/>
        </p:nvSpPr>
        <p:spPr>
          <a:xfrm rot="10800000">
            <a:off x="2336060"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二等辺三角形 7"/>
          <p:cNvSpPr/>
          <p:nvPr userDrawn="1"/>
        </p:nvSpPr>
        <p:spPr>
          <a:xfrm>
            <a:off x="7236329"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二等辺三角形 33"/>
          <p:cNvSpPr/>
          <p:nvPr userDrawn="1"/>
        </p:nvSpPr>
        <p:spPr>
          <a:xfrm rot="10800000">
            <a:off x="4209497"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二等辺三角形 7"/>
          <p:cNvSpPr/>
          <p:nvPr userDrawn="1"/>
        </p:nvSpPr>
        <p:spPr>
          <a:xfrm>
            <a:off x="9109767"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二等辺三角形 33"/>
          <p:cNvSpPr/>
          <p:nvPr userDrawn="1"/>
        </p:nvSpPr>
        <p:spPr>
          <a:xfrm rot="10800000">
            <a:off x="6082934"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二等辺三角形 7"/>
          <p:cNvSpPr/>
          <p:nvPr userDrawn="1"/>
        </p:nvSpPr>
        <p:spPr>
          <a:xfrm>
            <a:off x="10983204"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二等辺三角形 33"/>
          <p:cNvSpPr/>
          <p:nvPr userDrawn="1"/>
        </p:nvSpPr>
        <p:spPr>
          <a:xfrm rot="10800000">
            <a:off x="7956372"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二等辺三角形 7"/>
          <p:cNvSpPr/>
          <p:nvPr userDrawn="1"/>
        </p:nvSpPr>
        <p:spPr>
          <a:xfrm>
            <a:off x="3489455" y="2205301"/>
            <a:ext cx="630117" cy="311381"/>
          </a:xfrm>
          <a:custGeom>
            <a:avLst/>
            <a:gdLst/>
            <a:ahLst/>
            <a:cxnLst/>
            <a:rect l="l" t="t" r="r" b="b"/>
            <a:pathLst>
              <a:path w="945094" h="467072">
                <a:moveTo>
                  <a:pt x="467072" y="0"/>
                </a:moveTo>
                <a:lnTo>
                  <a:pt x="945094" y="467072"/>
                </a:lnTo>
                <a:lnTo>
                  <a:pt x="0" y="46707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二等辺三角形 33"/>
          <p:cNvSpPr/>
          <p:nvPr userDrawn="1"/>
        </p:nvSpPr>
        <p:spPr>
          <a:xfrm rot="10800000">
            <a:off x="462623" y="3815257"/>
            <a:ext cx="634470" cy="312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テキスト プレースホルダー 6"/>
          <p:cNvSpPr>
            <a:spLocks noGrp="1"/>
          </p:cNvSpPr>
          <p:nvPr>
            <p:ph type="body" sz="quarter" idx="15" hasCustomPrompt="1"/>
          </p:nvPr>
        </p:nvSpPr>
        <p:spPr>
          <a:xfrm>
            <a:off x="718936" y="4780193"/>
            <a:ext cx="10801146" cy="1170662"/>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2" name="正方形/長方形 31"/>
          <p:cNvSpPr/>
          <p:nvPr userDrawn="1"/>
        </p:nvSpPr>
        <p:spPr>
          <a:xfrm>
            <a:off x="814955" y="4684183"/>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6"/>
          <p:cNvSpPr/>
          <p:nvPr userDrawn="1"/>
        </p:nvSpPr>
        <p:spPr>
          <a:xfrm rot="18900000">
            <a:off x="2412195"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正方形/長方形 6"/>
          <p:cNvSpPr/>
          <p:nvPr userDrawn="1"/>
        </p:nvSpPr>
        <p:spPr>
          <a:xfrm rot="18900000">
            <a:off x="4285632"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正方形/長方形 6"/>
          <p:cNvSpPr/>
          <p:nvPr userDrawn="1"/>
        </p:nvSpPr>
        <p:spPr>
          <a:xfrm rot="18900000">
            <a:off x="6159069"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正方形/長方形 6"/>
          <p:cNvSpPr/>
          <p:nvPr userDrawn="1"/>
        </p:nvSpPr>
        <p:spPr>
          <a:xfrm rot="18900000">
            <a:off x="8032507"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正方形/長方形 6"/>
          <p:cNvSpPr/>
          <p:nvPr userDrawn="1"/>
        </p:nvSpPr>
        <p:spPr>
          <a:xfrm rot="18900000">
            <a:off x="538758" y="2775910"/>
            <a:ext cx="3499354" cy="78011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テキスト プレースホルダー 11"/>
          <p:cNvSpPr>
            <a:spLocks noGrp="1"/>
          </p:cNvSpPr>
          <p:nvPr>
            <p:ph type="body" sz="quarter" idx="36" hasCustomPrompt="1"/>
          </p:nvPr>
        </p:nvSpPr>
        <p:spPr>
          <a:xfrm rot="18900000">
            <a:off x="1116373" y="2852220"/>
            <a:ext cx="2382179" cy="580413"/>
          </a:xfrm>
        </p:spPr>
        <p:txBody>
          <a:bodyPr anchor="ctr">
            <a:noAutofit/>
          </a:bodyPr>
          <a:lstStyle>
            <a:lvl1pPr algn="ctr">
              <a:lnSpc>
                <a:spcPct val="100000"/>
              </a:lnSpc>
              <a:spcBef>
                <a:spcPts val="0"/>
              </a:spcBef>
              <a:defRPr sz="2400" spc="0" baseline="0">
                <a:solidFill>
                  <a:schemeClr val="bg1"/>
                </a:solidFill>
                <a:effectLst/>
                <a:latin typeface="Route 159 Bold" pitchFamily="50" charset="0"/>
              </a:defRPr>
            </a:lvl1pPr>
          </a:lstStyle>
          <a:p>
            <a:pPr lvl="0"/>
            <a:r>
              <a:rPr lang="en-US" dirty="0"/>
              <a:t>Word</a:t>
            </a:r>
          </a:p>
        </p:txBody>
      </p:sp>
      <p:sp>
        <p:nvSpPr>
          <p:cNvPr id="27" name="テキスト プレースホルダー 11"/>
          <p:cNvSpPr>
            <a:spLocks noGrp="1"/>
          </p:cNvSpPr>
          <p:nvPr>
            <p:ph type="body" sz="quarter" idx="37" hasCustomPrompt="1"/>
          </p:nvPr>
        </p:nvSpPr>
        <p:spPr>
          <a:xfrm rot="18900000">
            <a:off x="2993718"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8" name="テキスト プレースホルダー 11"/>
          <p:cNvSpPr>
            <a:spLocks noGrp="1"/>
          </p:cNvSpPr>
          <p:nvPr>
            <p:ph type="body" sz="quarter" idx="38" hasCustomPrompt="1"/>
          </p:nvPr>
        </p:nvSpPr>
        <p:spPr>
          <a:xfrm rot="18900000">
            <a:off x="4871063"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29" name="テキスト プレースホルダー 11"/>
          <p:cNvSpPr>
            <a:spLocks noGrp="1"/>
          </p:cNvSpPr>
          <p:nvPr>
            <p:ph type="body" sz="quarter" idx="39" hasCustomPrompt="1"/>
          </p:nvPr>
        </p:nvSpPr>
        <p:spPr>
          <a:xfrm rot="18900000">
            <a:off x="6748407"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
        <p:nvSpPr>
          <p:cNvPr id="30" name="テキスト プレースホルダー 11"/>
          <p:cNvSpPr>
            <a:spLocks noGrp="1"/>
          </p:cNvSpPr>
          <p:nvPr>
            <p:ph type="body" sz="quarter" idx="40" hasCustomPrompt="1"/>
          </p:nvPr>
        </p:nvSpPr>
        <p:spPr>
          <a:xfrm rot="18900000">
            <a:off x="8625751" y="2852220"/>
            <a:ext cx="2382179" cy="580413"/>
          </a:xfrm>
        </p:spPr>
        <p:txBody>
          <a:bodyPr anchor="ctr">
            <a:noAutofit/>
          </a:bodyPr>
          <a:lstStyle>
            <a:lvl1pPr algn="ctr">
              <a:lnSpc>
                <a:spcPct val="100000"/>
              </a:lnSpc>
              <a:spcBef>
                <a:spcPts val="0"/>
              </a:spcBef>
              <a:defRPr sz="2400" spc="0">
                <a:solidFill>
                  <a:schemeClr val="bg1"/>
                </a:solidFill>
                <a:effectLst/>
                <a:latin typeface="Route 159 Bold" pitchFamily="50" charset="0"/>
              </a:defRPr>
            </a:lvl1pPr>
          </a:lstStyle>
          <a:p>
            <a:pPr lvl="0"/>
            <a:r>
              <a:rPr lang="en-US" altLang="ja-JP" dirty="0"/>
              <a:t>Word</a:t>
            </a:r>
          </a:p>
        </p:txBody>
      </p:sp>
    </p:spTree>
    <p:extLst>
      <p:ext uri="{BB962C8B-B14F-4D97-AF65-F5344CB8AC3E}">
        <p14:creationId xmlns:p14="http://schemas.microsoft.com/office/powerpoint/2010/main" val="938737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6" presetClass="entr" presetSubtype="37"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250"/>
                                        <p:tgtEl>
                                          <p:spTgt spid="25"/>
                                        </p:tgtEl>
                                      </p:cBhvr>
                                    </p:animEffect>
                                  </p:childTnLst>
                                </p:cTn>
                              </p:par>
                            </p:childTnLst>
                          </p:cTn>
                        </p:par>
                        <p:par>
                          <p:cTn id="20" fill="hold">
                            <p:stCondLst>
                              <p:cond delay="1250"/>
                            </p:stCondLst>
                            <p:childTnLst>
                              <p:par>
                                <p:cTn id="21" presetID="22" presetClass="entr" presetSubtype="4"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wipe(down)">
                                      <p:cBhvr>
                                        <p:cTn id="26" dur="500"/>
                                        <p:tgtEl>
                                          <p:spTgt spid="26">
                                            <p:txEl>
                                              <p:pRg st="0" end="0"/>
                                            </p:txEl>
                                          </p:spTgt>
                                        </p:tgtEl>
                                      </p:cBhvr>
                                    </p:animEffect>
                                  </p:childTnLst>
                                </p:cTn>
                              </p:par>
                            </p:childTnLst>
                          </p:cTn>
                        </p:par>
                        <p:par>
                          <p:cTn id="27" fill="hold">
                            <p:stCondLst>
                              <p:cond delay="1750"/>
                            </p:stCondLst>
                            <p:childTnLst>
                              <p:par>
                                <p:cTn id="28" presetID="22" presetClass="entr" presetSubtype="1"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250"/>
                                        <p:tgtEl>
                                          <p:spTgt spid="24"/>
                                        </p:tgtEl>
                                      </p:cBhvr>
                                    </p:animEffect>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250"/>
                                        <p:tgtEl>
                                          <p:spTgt spid="16"/>
                                        </p:tgtEl>
                                      </p:cBhvr>
                                    </p:animEffect>
                                  </p:childTnLst>
                                </p:cTn>
                              </p:par>
                            </p:childTnLst>
                          </p:cTn>
                        </p:par>
                        <p:par>
                          <p:cTn id="35" fill="hold">
                            <p:stCondLst>
                              <p:cond delay="2250"/>
                            </p:stCondLst>
                            <p:childTnLst>
                              <p:par>
                                <p:cTn id="36" presetID="22" presetClass="entr" presetSubtype="4"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wipe(down)">
                                      <p:cBhvr>
                                        <p:cTn id="41" dur="500"/>
                                        <p:tgtEl>
                                          <p:spTgt spid="28">
                                            <p:txEl>
                                              <p:pRg st="0" end="0"/>
                                            </p:txEl>
                                          </p:spTgt>
                                        </p:tgtEl>
                                      </p:cBhvr>
                                    </p:animEffect>
                                  </p:childTnLst>
                                </p:cTn>
                              </p:par>
                            </p:childTnLst>
                          </p:cTn>
                        </p:par>
                        <p:par>
                          <p:cTn id="42" fill="hold">
                            <p:stCondLst>
                              <p:cond delay="2750"/>
                            </p:stCondLst>
                            <p:childTnLst>
                              <p:par>
                                <p:cTn id="43" presetID="22" presetClass="entr" presetSubtype="1"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250"/>
                                        <p:tgtEl>
                                          <p:spTgt spid="15"/>
                                        </p:tgtEl>
                                      </p:cBhvr>
                                    </p:animEffect>
                                  </p:childTnLst>
                                </p:cTn>
                              </p:par>
                            </p:childTnLst>
                          </p:cTn>
                        </p:par>
                        <p:par>
                          <p:cTn id="46" fill="hold">
                            <p:stCondLst>
                              <p:cond delay="3000"/>
                            </p:stCondLst>
                            <p:childTnLst>
                              <p:par>
                                <p:cTn id="47" presetID="22" presetClass="entr" presetSubtype="1"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250"/>
                                        <p:tgtEl>
                                          <p:spTgt spid="22"/>
                                        </p:tgtEl>
                                      </p:cBhvr>
                                    </p:animEffect>
                                  </p:childTnLst>
                                </p:cTn>
                              </p:par>
                            </p:childTnLst>
                          </p:cTn>
                        </p:par>
                        <p:par>
                          <p:cTn id="50" fill="hold">
                            <p:stCondLst>
                              <p:cond delay="3250"/>
                            </p:stCondLst>
                            <p:childTnLst>
                              <p:par>
                                <p:cTn id="51" presetID="22" presetClass="entr" presetSubtype="4"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down)">
                                      <p:cBhvr>
                                        <p:cTn id="53" dur="500"/>
                                        <p:tgtEl>
                                          <p:spTgt spid="20"/>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0">
                                            <p:txEl>
                                              <p:pRg st="0" end="0"/>
                                            </p:txEl>
                                          </p:spTgt>
                                        </p:tgtEl>
                                        <p:attrNameLst>
                                          <p:attrName>style.visibility</p:attrName>
                                        </p:attrNameLst>
                                      </p:cBhvr>
                                      <p:to>
                                        <p:strVal val="visible"/>
                                      </p:to>
                                    </p:set>
                                    <p:animEffect transition="in" filter="wipe(down)">
                                      <p:cBhvr>
                                        <p:cTn id="56" dur="500"/>
                                        <p:tgtEl>
                                          <p:spTgt spid="30">
                                            <p:txEl>
                                              <p:pRg st="0" end="0"/>
                                            </p:txEl>
                                          </p:spTgt>
                                        </p:tgtEl>
                                      </p:cBhvr>
                                    </p:animEffect>
                                  </p:childTnLst>
                                </p:cTn>
                              </p:par>
                            </p:childTnLst>
                          </p:cTn>
                        </p:par>
                        <p:par>
                          <p:cTn id="57" fill="hold">
                            <p:stCondLst>
                              <p:cond delay="3750"/>
                            </p:stCondLst>
                            <p:childTnLst>
                              <p:par>
                                <p:cTn id="58" presetID="22" presetClass="entr" presetSubtype="1"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up)">
                                      <p:cBhvr>
                                        <p:cTn id="60" dur="250"/>
                                        <p:tgtEl>
                                          <p:spTgt spid="21"/>
                                        </p:tgtEl>
                                      </p:cBhvr>
                                    </p:animEffect>
                                  </p:childTnLst>
                                </p:cTn>
                              </p:par>
                            </p:childTnLst>
                          </p:cTn>
                        </p:par>
                        <p:par>
                          <p:cTn id="61" fill="hold">
                            <p:stCondLst>
                              <p:cond delay="4000"/>
                            </p:stCondLst>
                            <p:childTnLst>
                              <p:par>
                                <p:cTn id="62" presetID="22" presetClass="entr" presetSubtype="1"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ipe(up)">
                                      <p:cBhvr>
                                        <p:cTn id="64" dur="250"/>
                                        <p:tgtEl>
                                          <p:spTgt spid="13"/>
                                        </p:tgtEl>
                                      </p:cBhvr>
                                    </p:animEffect>
                                  </p:childTnLst>
                                </p:cTn>
                              </p:par>
                            </p:childTnLst>
                          </p:cTn>
                        </p:par>
                        <p:par>
                          <p:cTn id="65" fill="hold">
                            <p:stCondLst>
                              <p:cond delay="4250"/>
                            </p:stCondLst>
                            <p:childTnLst>
                              <p:par>
                                <p:cTn id="66" presetID="22" presetClass="entr" presetSubtype="4"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down)">
                                      <p:cBhvr>
                                        <p:cTn id="68" dur="500"/>
                                        <p:tgtEl>
                                          <p:spTgt spid="11"/>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7">
                                            <p:txEl>
                                              <p:pRg st="0" end="0"/>
                                            </p:txEl>
                                          </p:spTgt>
                                        </p:tgtEl>
                                        <p:attrNameLst>
                                          <p:attrName>style.visibility</p:attrName>
                                        </p:attrNameLst>
                                      </p:cBhvr>
                                      <p:to>
                                        <p:strVal val="visible"/>
                                      </p:to>
                                    </p:set>
                                    <p:animEffect transition="in" filter="wipe(down)">
                                      <p:cBhvr>
                                        <p:cTn id="71" dur="500"/>
                                        <p:tgtEl>
                                          <p:spTgt spid="27">
                                            <p:txEl>
                                              <p:pRg st="0" end="0"/>
                                            </p:txEl>
                                          </p:spTgt>
                                        </p:tgtEl>
                                      </p:cBhvr>
                                    </p:animEffect>
                                  </p:childTnLst>
                                </p:cTn>
                              </p:par>
                            </p:childTnLst>
                          </p:cTn>
                        </p:par>
                        <p:par>
                          <p:cTn id="72" fill="hold">
                            <p:stCondLst>
                              <p:cond delay="4750"/>
                            </p:stCondLst>
                            <p:childTnLst>
                              <p:par>
                                <p:cTn id="73" presetID="22" presetClass="entr" presetSubtype="1"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up)">
                                      <p:cBhvr>
                                        <p:cTn id="75" dur="250"/>
                                        <p:tgtEl>
                                          <p:spTgt spid="12"/>
                                        </p:tgtEl>
                                      </p:cBhvr>
                                    </p:animEffect>
                                  </p:childTnLst>
                                </p:cTn>
                              </p:par>
                            </p:childTnLst>
                          </p:cTn>
                        </p:par>
                        <p:par>
                          <p:cTn id="76" fill="hold">
                            <p:stCondLst>
                              <p:cond delay="50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250"/>
                                        <p:tgtEl>
                                          <p:spTgt spid="19"/>
                                        </p:tgtEl>
                                      </p:cBhvr>
                                    </p:animEffect>
                                  </p:childTnLst>
                                </p:cTn>
                              </p:par>
                            </p:childTnLst>
                          </p:cTn>
                        </p:par>
                        <p:par>
                          <p:cTn id="80" fill="hold">
                            <p:stCondLst>
                              <p:cond delay="5250"/>
                            </p:stCondLst>
                            <p:childTnLst>
                              <p:par>
                                <p:cTn id="81" presetID="22" presetClass="entr" presetSubtype="4"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down)">
                                      <p:cBhvr>
                                        <p:cTn id="83" dur="500"/>
                                        <p:tgtEl>
                                          <p:spTgt spid="17"/>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9">
                                            <p:txEl>
                                              <p:pRg st="0" end="0"/>
                                            </p:txEl>
                                          </p:spTgt>
                                        </p:tgtEl>
                                        <p:attrNameLst>
                                          <p:attrName>style.visibility</p:attrName>
                                        </p:attrNameLst>
                                      </p:cBhvr>
                                      <p:to>
                                        <p:strVal val="visible"/>
                                      </p:to>
                                    </p:set>
                                    <p:animEffect transition="in" filter="wipe(down)">
                                      <p:cBhvr>
                                        <p:cTn id="86" dur="500"/>
                                        <p:tgtEl>
                                          <p:spTgt spid="29">
                                            <p:txEl>
                                              <p:pRg st="0" end="0"/>
                                            </p:txEl>
                                          </p:spTgt>
                                        </p:tgtEl>
                                      </p:cBhvr>
                                    </p:animEffect>
                                  </p:childTnLst>
                                </p:cTn>
                              </p:par>
                            </p:childTnLst>
                          </p:cTn>
                        </p:par>
                        <p:par>
                          <p:cTn id="87" fill="hold">
                            <p:stCondLst>
                              <p:cond delay="5750"/>
                            </p:stCondLst>
                            <p:childTnLst>
                              <p:par>
                                <p:cTn id="88" presetID="22" presetClass="entr" presetSubtype="1"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wipe(up)">
                                      <p:cBhvr>
                                        <p:cTn id="90" dur="250"/>
                                        <p:tgtEl>
                                          <p:spTgt spid="18"/>
                                        </p:tgtEl>
                                      </p:cBhvr>
                                    </p:animEffect>
                                  </p:childTnLst>
                                </p:cTn>
                              </p:par>
                            </p:childTnLst>
                          </p:cTn>
                        </p:par>
                        <p:par>
                          <p:cTn id="91" fill="hold">
                            <p:stCondLst>
                              <p:cond delay="6000"/>
                            </p:stCondLst>
                            <p:childTnLst>
                              <p:par>
                                <p:cTn id="92" presetID="2" presetClass="entr" presetSubtype="8" decel="100000" fill="hold" grpId="0" nodeType="afterEffect">
                                  <p:stCondLst>
                                    <p:cond delay="500"/>
                                  </p:stCondLst>
                                  <p:childTnLst>
                                    <p:set>
                                      <p:cBhvr>
                                        <p:cTn id="93" dur="1" fill="hold">
                                          <p:stCondLst>
                                            <p:cond delay="0"/>
                                          </p:stCondLst>
                                        </p:cTn>
                                        <p:tgtEl>
                                          <p:spTgt spid="32"/>
                                        </p:tgtEl>
                                        <p:attrNameLst>
                                          <p:attrName>style.visibility</p:attrName>
                                        </p:attrNameLst>
                                      </p:cBhvr>
                                      <p:to>
                                        <p:strVal val="visible"/>
                                      </p:to>
                                    </p:set>
                                    <p:anim calcmode="lin" valueType="num">
                                      <p:cBhvr additive="base">
                                        <p:cTn id="94" dur="500" fill="hold"/>
                                        <p:tgtEl>
                                          <p:spTgt spid="32"/>
                                        </p:tgtEl>
                                        <p:attrNameLst>
                                          <p:attrName>ppt_x</p:attrName>
                                        </p:attrNameLst>
                                      </p:cBhvr>
                                      <p:tavLst>
                                        <p:tav tm="0">
                                          <p:val>
                                            <p:strVal val="0-#ppt_w/2"/>
                                          </p:val>
                                        </p:tav>
                                        <p:tav tm="100000">
                                          <p:val>
                                            <p:strVal val="#ppt_x"/>
                                          </p:val>
                                        </p:tav>
                                      </p:tavLst>
                                    </p:anim>
                                    <p:anim calcmode="lin" valueType="num">
                                      <p:cBhvr additive="base">
                                        <p:cTn id="95" dur="500" fill="hold"/>
                                        <p:tgtEl>
                                          <p:spTgt spid="32"/>
                                        </p:tgtEl>
                                        <p:attrNameLst>
                                          <p:attrName>ppt_y</p:attrName>
                                        </p:attrNameLst>
                                      </p:cBhvr>
                                      <p:tavLst>
                                        <p:tav tm="0">
                                          <p:val>
                                            <p:strVal val="#ppt_y"/>
                                          </p:val>
                                        </p:tav>
                                        <p:tav tm="100000">
                                          <p:val>
                                            <p:strVal val="#ppt_y"/>
                                          </p:val>
                                        </p:tav>
                                      </p:tavLst>
                                    </p:anim>
                                  </p:childTnLst>
                                </p:cTn>
                              </p:par>
                              <p:par>
                                <p:cTn id="96" presetID="2" presetClass="entr" presetSubtype="2" decel="100000" fill="hold" grpId="0" nodeType="withEffect">
                                  <p:stCondLst>
                                    <p:cond delay="500"/>
                                  </p:stCondLst>
                                  <p:childTnLst>
                                    <p:set>
                                      <p:cBhvr>
                                        <p:cTn id="97" dur="1" fill="hold">
                                          <p:stCondLst>
                                            <p:cond delay="0"/>
                                          </p:stCondLst>
                                        </p:cTn>
                                        <p:tgtEl>
                                          <p:spTgt spid="31">
                                            <p:txEl>
                                              <p:pRg st="0" end="0"/>
                                            </p:txEl>
                                          </p:spTgt>
                                        </p:tgtEl>
                                        <p:attrNameLst>
                                          <p:attrName>style.visibility</p:attrName>
                                        </p:attrNameLst>
                                      </p:cBhvr>
                                      <p:to>
                                        <p:strVal val="visible"/>
                                      </p:to>
                                    </p:set>
                                    <p:anim calcmode="lin" valueType="num">
                                      <p:cBhvr additive="base">
                                        <p:cTn id="9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2" grpId="0" animBg="1"/>
      <p:bldP spid="13" grpId="0" animBg="1"/>
      <p:bldP spid="15" grpId="0" animBg="1"/>
      <p:bldP spid="16" grpId="0" animBg="1"/>
      <p:bldP spid="18" grpId="0" animBg="1"/>
      <p:bldP spid="19" grpId="0" animBg="1"/>
      <p:bldP spid="21" grpId="0" animBg="1"/>
      <p:bldP spid="22" grpId="0" animBg="1"/>
      <p:bldP spid="24" grpId="0" animBg="1"/>
      <p:bldP spid="25" grpId="0" animBg="1"/>
      <p:bldP spid="3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animBg="1"/>
      <p:bldP spid="11" grpId="0" animBg="1"/>
      <p:bldP spid="14" grpId="0" animBg="1"/>
      <p:bldP spid="17" grpId="0" animBg="1"/>
      <p:bldP spid="20" grpId="0" animBg="1"/>
      <p:bldP spid="23" grpId="0" animBg="1"/>
      <p:bldP spid="26" grpId="0" build="p">
        <p:tmplLst>
          <p:tmpl lvl="1">
            <p:tnLst>
              <p:par>
                <p:cTn presetID="2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down)">
                      <p:cBhvr>
                        <p:cTn dur="500"/>
                        <p:tgtEl>
                          <p:spTgt spid="26"/>
                        </p:tgtEl>
                      </p:cBhvr>
                    </p:animEffect>
                  </p:childTnLst>
                </p:cTn>
              </p:par>
            </p:tnLst>
          </p:tmpl>
        </p:tmplLst>
      </p:bldP>
      <p:bldP spid="27" grpId="0" build="p">
        <p:tmplLst>
          <p:tmpl lvl="1">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build="p">
        <p:tmplLst>
          <p:tmpl lvl="1">
            <p:tnLst>
              <p:par>
                <p:cTn presetID="2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build="p">
        <p:tmplLst>
          <p:tmpl lvl="1">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build="p">
        <p:tmplLst>
          <p:tmpl lvl="1">
            <p:tnLst>
              <p:par>
                <p:cTn presetID="2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図プレースホルダー 5"/>
          <p:cNvSpPr>
            <a:spLocks noGrp="1"/>
          </p:cNvSpPr>
          <p:nvPr>
            <p:ph type="pic" sz="quarter" idx="14" hasCustomPrompt="1"/>
          </p:nvPr>
        </p:nvSpPr>
        <p:spPr>
          <a:xfrm>
            <a:off x="173136"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2554047"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4934970"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1" name="図プレースホルダー 5"/>
          <p:cNvSpPr>
            <a:spLocks noGrp="1"/>
          </p:cNvSpPr>
          <p:nvPr>
            <p:ph type="pic" sz="quarter" idx="17" hasCustomPrompt="1"/>
          </p:nvPr>
        </p:nvSpPr>
        <p:spPr>
          <a:xfrm>
            <a:off x="7315868"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2" name="図プレースホルダー 5"/>
          <p:cNvSpPr>
            <a:spLocks noGrp="1"/>
          </p:cNvSpPr>
          <p:nvPr>
            <p:ph type="pic" sz="quarter" idx="18" hasCustomPrompt="1"/>
          </p:nvPr>
        </p:nvSpPr>
        <p:spPr>
          <a:xfrm>
            <a:off x="9696778" y="1579249"/>
            <a:ext cx="2304390" cy="328681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4" name="テキスト プレースホルダー 13"/>
          <p:cNvSpPr>
            <a:spLocks noGrp="1"/>
          </p:cNvSpPr>
          <p:nvPr>
            <p:ph type="body" sz="quarter" idx="19" hasCustomPrompt="1"/>
          </p:nvPr>
        </p:nvSpPr>
        <p:spPr>
          <a:xfrm>
            <a:off x="173582" y="4363360"/>
            <a:ext cx="2304192" cy="502708"/>
          </a:xfrm>
          <a:solidFill>
            <a:schemeClr val="accent1">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5" name="テキスト プレースホルダー 13"/>
          <p:cNvSpPr>
            <a:spLocks noGrp="1"/>
          </p:cNvSpPr>
          <p:nvPr>
            <p:ph type="body" sz="quarter" idx="20" hasCustomPrompt="1"/>
          </p:nvPr>
        </p:nvSpPr>
        <p:spPr>
          <a:xfrm>
            <a:off x="2554381" y="4363360"/>
            <a:ext cx="2304192" cy="502708"/>
          </a:xfrm>
          <a:solidFill>
            <a:schemeClr val="accent3">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6" name="テキスト プレースホルダー 13"/>
          <p:cNvSpPr>
            <a:spLocks noGrp="1"/>
          </p:cNvSpPr>
          <p:nvPr>
            <p:ph type="body" sz="quarter" idx="21" hasCustomPrompt="1"/>
          </p:nvPr>
        </p:nvSpPr>
        <p:spPr>
          <a:xfrm>
            <a:off x="9696778" y="4363360"/>
            <a:ext cx="2304192" cy="502708"/>
          </a:xfrm>
          <a:solidFill>
            <a:schemeClr val="accent5">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7" name="テキスト プレースホルダー 13"/>
          <p:cNvSpPr>
            <a:spLocks noGrp="1"/>
          </p:cNvSpPr>
          <p:nvPr>
            <p:ph type="body" sz="quarter" idx="22" hasCustomPrompt="1"/>
          </p:nvPr>
        </p:nvSpPr>
        <p:spPr>
          <a:xfrm>
            <a:off x="7315980" y="4363360"/>
            <a:ext cx="2304192" cy="502708"/>
          </a:xfrm>
          <a:solidFill>
            <a:schemeClr val="accent4">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8" name="テキスト プレースホルダー 13"/>
          <p:cNvSpPr>
            <a:spLocks noGrp="1"/>
          </p:cNvSpPr>
          <p:nvPr>
            <p:ph type="body" sz="quarter" idx="23" hasCustomPrompt="1"/>
          </p:nvPr>
        </p:nvSpPr>
        <p:spPr>
          <a:xfrm>
            <a:off x="4935068" y="4363360"/>
            <a:ext cx="2304192" cy="502708"/>
          </a:xfrm>
          <a:solidFill>
            <a:schemeClr val="accent2">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6"/>
          <p:cNvSpPr>
            <a:spLocks noGrp="1"/>
          </p:cNvSpPr>
          <p:nvPr>
            <p:ph type="body" sz="quarter" idx="24" hasCustomPrompt="1"/>
          </p:nvPr>
        </p:nvSpPr>
        <p:spPr>
          <a:xfrm>
            <a:off x="718936" y="5109186"/>
            <a:ext cx="10801146" cy="1020369"/>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20" name="正方形/長方形 19"/>
          <p:cNvSpPr/>
          <p:nvPr userDrawn="1"/>
        </p:nvSpPr>
        <p:spPr>
          <a:xfrm>
            <a:off x="814955" y="5013176"/>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347096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1500"/>
                            </p:stCondLst>
                            <p:childTnLst>
                              <p:par>
                                <p:cTn id="21" presetID="22" presetClass="entr" presetSubtype="1"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par>
                          <p:cTn id="24" fill="hold">
                            <p:stCondLst>
                              <p:cond delay="225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750"/>
                            </p:stCondLst>
                            <p:childTnLst>
                              <p:par>
                                <p:cTn id="29" presetID="22" presetClass="entr" presetSubtype="1" fill="hold" grpId="0" nodeType="afterEffect">
                                  <p:stCondLst>
                                    <p:cond delay="25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4000"/>
                            </p:stCondLst>
                            <p:childTnLst>
                              <p:par>
                                <p:cTn id="37" presetID="22" presetClass="entr" presetSubtype="1" fill="hold" grpId="0" nodeType="afterEffect">
                                  <p:stCondLst>
                                    <p:cond delay="25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par>
                          <p:cTn id="40" fill="hold">
                            <p:stCondLst>
                              <p:cond delay="475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5250"/>
                            </p:stCondLst>
                            <p:childTnLst>
                              <p:par>
                                <p:cTn id="45" presetID="22" presetClass="entr" presetSubtype="1"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childTnLst>
                          </p:cTn>
                        </p:par>
                        <p:par>
                          <p:cTn id="48" fill="hold">
                            <p:stCondLst>
                              <p:cond delay="6000"/>
                            </p:stCondLst>
                            <p:childTnLst>
                              <p:par>
                                <p:cTn id="49" presetID="22" presetClass="entr" presetSubtype="8"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par>
                          <p:cTn id="52" fill="hold">
                            <p:stCondLst>
                              <p:cond delay="6500"/>
                            </p:stCondLst>
                            <p:childTnLst>
                              <p:par>
                                <p:cTn id="53" presetID="2" presetClass="entr" presetSubtype="8" decel="100000" fill="hold" grpId="0" nodeType="afterEffect">
                                  <p:stCondLst>
                                    <p:cond delay="25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0-#ppt_w/2"/>
                                          </p:val>
                                        </p:tav>
                                        <p:tav tm="100000">
                                          <p:val>
                                            <p:strVal val="#ppt_x"/>
                                          </p:val>
                                        </p:tav>
                                      </p:tavLst>
                                    </p:anim>
                                    <p:anim calcmode="lin" valueType="num">
                                      <p:cBhvr additive="base">
                                        <p:cTn id="56" dur="500" fill="hold"/>
                                        <p:tgtEl>
                                          <p:spTgt spid="20"/>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childTnLst>
                                    <p:set>
                                      <p:cBhvr>
                                        <p:cTn id="58" dur="1" fill="hold">
                                          <p:stCondLst>
                                            <p:cond delay="0"/>
                                          </p:stCondLst>
                                        </p:cTn>
                                        <p:tgtEl>
                                          <p:spTgt spid="19">
                                            <p:txEl>
                                              <p:pRg st="0" end="0"/>
                                            </p:txEl>
                                          </p:spTgt>
                                        </p:tgtEl>
                                        <p:attrNameLst>
                                          <p:attrName>style.visibility</p:attrName>
                                        </p:attrNameLst>
                                      </p:cBhvr>
                                      <p:to>
                                        <p:strVal val="visible"/>
                                      </p:to>
                                    </p:set>
                                    <p:anim calcmode="lin" valueType="num">
                                      <p:cBhvr additive="base">
                                        <p:cTn id="59"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9" grpId="0" animBg="1"/>
      <p:bldP spid="10" grpId="0" animBg="1"/>
      <p:bldP spid="11" grpId="0" animBg="1"/>
      <p:bldP spid="12" grpId="0" animBg="1"/>
      <p:bldP spid="14" grpId="0" animBg="1">
        <p:tmplLst>
          <p:tmpl>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allAtOnce">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正方形/長方形 5"/>
          <p:cNvSpPr/>
          <p:nvPr userDrawn="1"/>
        </p:nvSpPr>
        <p:spPr>
          <a:xfrm>
            <a:off x="0" y="1844824"/>
            <a:ext cx="4753324" cy="7200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平行四辺形 11"/>
          <p:cNvSpPr/>
          <p:nvPr userDrawn="1"/>
        </p:nvSpPr>
        <p:spPr>
          <a:xfrm>
            <a:off x="1200104" y="2564904"/>
            <a:ext cx="3553220" cy="368041"/>
          </a:xfrm>
          <a:prstGeom prst="parallelogram">
            <a:avLst>
              <a:gd name="adj" fmla="val 13705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21" hasCustomPrompt="1"/>
          </p:nvPr>
        </p:nvSpPr>
        <p:spPr>
          <a:xfrm>
            <a:off x="282310" y="1964837"/>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2" name="平行四辺形 21"/>
          <p:cNvSpPr/>
          <p:nvPr userDrawn="1"/>
        </p:nvSpPr>
        <p:spPr>
          <a:xfrm>
            <a:off x="2400208" y="3653025"/>
            <a:ext cx="3553220" cy="368041"/>
          </a:xfrm>
          <a:prstGeom prst="parallelogram">
            <a:avLst>
              <a:gd name="adj" fmla="val 13705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平行四辺形 22"/>
          <p:cNvSpPr/>
          <p:nvPr userDrawn="1"/>
        </p:nvSpPr>
        <p:spPr>
          <a:xfrm>
            <a:off x="3599122" y="4741146"/>
            <a:ext cx="3553220" cy="368041"/>
          </a:xfrm>
          <a:prstGeom prst="parallelogram">
            <a:avLst>
              <a:gd name="adj" fmla="val 13705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userDrawn="1"/>
        </p:nvSpPr>
        <p:spPr>
          <a:xfrm>
            <a:off x="1200104" y="2932945"/>
            <a:ext cx="4753324" cy="7200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userDrawn="1"/>
        </p:nvSpPr>
        <p:spPr>
          <a:xfrm>
            <a:off x="2400209" y="4021065"/>
            <a:ext cx="4753324" cy="7200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正方形/長方形 18"/>
          <p:cNvSpPr/>
          <p:nvPr userDrawn="1"/>
        </p:nvSpPr>
        <p:spPr>
          <a:xfrm>
            <a:off x="3599122" y="5109187"/>
            <a:ext cx="4753324" cy="72008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テキスト プレースホルダー 6"/>
          <p:cNvSpPr>
            <a:spLocks noGrp="1"/>
          </p:cNvSpPr>
          <p:nvPr>
            <p:ph type="body" sz="quarter" idx="22" hasCustomPrompt="1"/>
          </p:nvPr>
        </p:nvSpPr>
        <p:spPr>
          <a:xfrm>
            <a:off x="1481474" y="3052958"/>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2681711" y="4141079"/>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4" hasCustomPrompt="1"/>
          </p:nvPr>
        </p:nvSpPr>
        <p:spPr>
          <a:xfrm>
            <a:off x="3883022" y="5229200"/>
            <a:ext cx="4352422" cy="480053"/>
          </a:xfrm>
        </p:spPr>
        <p:txBody>
          <a:bodyPr anchor="ctr">
            <a:noAutofit/>
          </a:bodyPr>
          <a:lstStyle>
            <a:lvl1pPr algn="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5" hasCustomPrompt="1"/>
          </p:nvPr>
        </p:nvSpPr>
        <p:spPr>
          <a:xfrm>
            <a:off x="4799743" y="1778951"/>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6" hasCustomPrompt="1"/>
          </p:nvPr>
        </p:nvSpPr>
        <p:spPr>
          <a:xfrm>
            <a:off x="8400456" y="5047088"/>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7" hasCustomPrompt="1"/>
          </p:nvPr>
        </p:nvSpPr>
        <p:spPr>
          <a:xfrm>
            <a:off x="5999981" y="2866576"/>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8" hasCustomPrompt="1"/>
          </p:nvPr>
        </p:nvSpPr>
        <p:spPr>
          <a:xfrm>
            <a:off x="7231293" y="3955193"/>
            <a:ext cx="3696731" cy="856096"/>
          </a:xfrm>
        </p:spPr>
        <p:txBody>
          <a:bodyPr anchor="ctr">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9863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Effect transition="in" filter="wipe(left)">
                                      <p:cBhvr>
                                        <p:cTn id="19" dur="500"/>
                                        <p:tgtEl>
                                          <p:spTgt spid="18">
                                            <p:txEl>
                                              <p:pRg st="0" end="0"/>
                                            </p:txEl>
                                          </p:spTgt>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animEffect transition="in" filter="wipe(left)">
                                      <p:cBhvr>
                                        <p:cTn id="23" dur="500"/>
                                        <p:tgtEl>
                                          <p:spTgt spid="30">
                                            <p:txEl>
                                              <p:pRg st="0" end="0"/>
                                            </p:txEl>
                                          </p:spTgt>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wipe(left)">
                                      <p:cBhvr>
                                        <p:cTn id="34" dur="500"/>
                                        <p:tgtEl>
                                          <p:spTgt spid="25">
                                            <p:txEl>
                                              <p:pRg st="0" end="0"/>
                                            </p:txEl>
                                          </p:spTgt>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32">
                                            <p:txEl>
                                              <p:pRg st="0" end="0"/>
                                            </p:txEl>
                                          </p:spTgt>
                                        </p:tgtEl>
                                        <p:attrNameLst>
                                          <p:attrName>style.visibility</p:attrName>
                                        </p:attrNameLst>
                                      </p:cBhvr>
                                      <p:to>
                                        <p:strVal val="visible"/>
                                      </p:to>
                                    </p:set>
                                    <p:animEffect transition="in" filter="wipe(left)">
                                      <p:cBhvr>
                                        <p:cTn id="38" dur="500"/>
                                        <p:tgtEl>
                                          <p:spTgt spid="32">
                                            <p:txEl>
                                              <p:pRg st="0" end="0"/>
                                            </p:txEl>
                                          </p:spTgt>
                                        </p:tgtEl>
                                      </p:cBhvr>
                                    </p:animEffect>
                                  </p:childTnLst>
                                </p:cTn>
                              </p:par>
                            </p:childTnLst>
                          </p:cTn>
                        </p:par>
                        <p:par>
                          <p:cTn id="39" fill="hold">
                            <p:stCondLst>
                              <p:cond delay="3500"/>
                            </p:stCondLst>
                            <p:childTnLst>
                              <p:par>
                                <p:cTn id="40" presetID="22" presetClass="entr" presetSubtype="1"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up)">
                                      <p:cBhvr>
                                        <p:cTn id="42" dur="500"/>
                                        <p:tgtEl>
                                          <p:spTgt spid="22"/>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7">
                                            <p:txEl>
                                              <p:pRg st="0" end="0"/>
                                            </p:txEl>
                                          </p:spTgt>
                                        </p:tgtEl>
                                        <p:attrNameLst>
                                          <p:attrName>style.visibility</p:attrName>
                                        </p:attrNameLst>
                                      </p:cBhvr>
                                      <p:to>
                                        <p:strVal val="visible"/>
                                      </p:to>
                                    </p:set>
                                    <p:animEffect transition="in" filter="wipe(left)">
                                      <p:cBhvr>
                                        <p:cTn id="49" dur="500"/>
                                        <p:tgtEl>
                                          <p:spTgt spid="27">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wipe(left)">
                                      <p:cBhvr>
                                        <p:cTn id="53" dur="500"/>
                                        <p:tgtEl>
                                          <p:spTgt spid="33">
                                            <p:txEl>
                                              <p:pRg st="0" end="0"/>
                                            </p:txEl>
                                          </p:spTgt>
                                        </p:tgtEl>
                                      </p:cBhvr>
                                    </p:animEffect>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up)">
                                      <p:cBhvr>
                                        <p:cTn id="57" dur="500"/>
                                        <p:tgtEl>
                                          <p:spTgt spid="23"/>
                                        </p:tgtEl>
                                      </p:cBhvr>
                                    </p:animEffect>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9">
                                            <p:txEl>
                                              <p:pRg st="0" end="0"/>
                                            </p:txEl>
                                          </p:spTgt>
                                        </p:tgtEl>
                                        <p:attrNameLst>
                                          <p:attrName>style.visibility</p:attrName>
                                        </p:attrNameLst>
                                      </p:cBhvr>
                                      <p:to>
                                        <p:strVal val="visible"/>
                                      </p:to>
                                    </p:set>
                                    <p:animEffect transition="in" filter="wipe(left)">
                                      <p:cBhvr>
                                        <p:cTn id="64" dur="500"/>
                                        <p:tgtEl>
                                          <p:spTgt spid="29">
                                            <p:txEl>
                                              <p:pRg st="0" end="0"/>
                                            </p:txEl>
                                          </p:spTgt>
                                        </p:tgtEl>
                                      </p:cBhvr>
                                    </p:animEffect>
                                  </p:childTnLst>
                                </p:cTn>
                              </p:par>
                            </p:childTnLst>
                          </p:cTn>
                        </p:par>
                        <p:par>
                          <p:cTn id="65" fill="hold">
                            <p:stCondLst>
                              <p:cond delay="6000"/>
                            </p:stCondLst>
                            <p:childTnLst>
                              <p:par>
                                <p:cTn id="66" presetID="22" presetClass="entr" presetSubtype="8" fill="hold" grpId="0" nodeType="afterEffect">
                                  <p:stCondLst>
                                    <p:cond delay="0"/>
                                  </p:stCondLst>
                                  <p:childTnLst>
                                    <p:set>
                                      <p:cBhvr>
                                        <p:cTn id="67" dur="1" fill="hold">
                                          <p:stCondLst>
                                            <p:cond delay="0"/>
                                          </p:stCondLst>
                                        </p:cTn>
                                        <p:tgtEl>
                                          <p:spTgt spid="31">
                                            <p:txEl>
                                              <p:pRg st="0" end="0"/>
                                            </p:txEl>
                                          </p:spTgt>
                                        </p:tgtEl>
                                        <p:attrNameLst>
                                          <p:attrName>style.visibility</p:attrName>
                                        </p:attrNameLst>
                                      </p:cBhvr>
                                      <p:to>
                                        <p:strVal val="visible"/>
                                      </p:to>
                                    </p:set>
                                    <p:animEffect transition="in" filter="wipe(left)">
                                      <p:cBhvr>
                                        <p:cTn id="68"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2" grpId="0" animBg="1"/>
      <p:bldP spid="18" grpId="0" build="p">
        <p:tmplLst>
          <p:tmpl lvl="1">
            <p:tnLst>
              <p:par>
                <p:cTn presetID="2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animBg="1"/>
      <p:bldP spid="23" grpId="0" animBg="1"/>
      <p:bldP spid="9" grpId="0" animBg="1"/>
      <p:bldP spid="10" grpId="0" animBg="1"/>
      <p:bldP spid="19" grpId="0" animBg="1"/>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25" name="正方形/長方形 24"/>
          <p:cNvSpPr/>
          <p:nvPr userDrawn="1"/>
        </p:nvSpPr>
        <p:spPr>
          <a:xfrm>
            <a:off x="-19817" y="5651836"/>
            <a:ext cx="4451740" cy="48028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直角三角形 22"/>
          <p:cNvSpPr/>
          <p:nvPr userDrawn="1"/>
        </p:nvSpPr>
        <p:spPr>
          <a:xfrm rot="10800000">
            <a:off x="3951593" y="4430292"/>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直角三角形 5"/>
          <p:cNvSpPr/>
          <p:nvPr userDrawn="1"/>
        </p:nvSpPr>
        <p:spPr>
          <a:xfrm rot="10800000">
            <a:off x="3951593" y="4430291"/>
            <a:ext cx="3067023" cy="480289"/>
          </a:xfrm>
          <a:custGeom>
            <a:avLst/>
            <a:gdLst/>
            <a:ahLst/>
            <a:cxnLst/>
            <a:rect l="l" t="t" r="r" b="b"/>
            <a:pathLst>
              <a:path w="4600136" h="720434">
                <a:moveTo>
                  <a:pt x="4600136" y="720434"/>
                </a:moveTo>
                <a:lnTo>
                  <a:pt x="3879703" y="720434"/>
                </a:lnTo>
                <a:lnTo>
                  <a:pt x="3879702" y="720434"/>
                </a:lnTo>
                <a:lnTo>
                  <a:pt x="707423" y="720434"/>
                </a:lnTo>
                <a:lnTo>
                  <a:pt x="0" y="13011"/>
                </a:lnTo>
                <a:lnTo>
                  <a:pt x="0" y="0"/>
                </a:lnTo>
                <a:lnTo>
                  <a:pt x="3879702" y="0"/>
                </a:lnTo>
                <a:lnTo>
                  <a:pt x="3879703" y="0"/>
                </a:lnTo>
                <a:lnTo>
                  <a:pt x="3879703"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直角三角形 9"/>
          <p:cNvSpPr/>
          <p:nvPr userDrawn="1"/>
        </p:nvSpPr>
        <p:spPr>
          <a:xfrm rot="10800000">
            <a:off x="6538285" y="3208747"/>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userDrawn="1"/>
        </p:nvSpPr>
        <p:spPr>
          <a:xfrm>
            <a:off x="6538284" y="3208746"/>
            <a:ext cx="3067023" cy="480289"/>
          </a:xfrm>
          <a:custGeom>
            <a:avLst/>
            <a:gdLst/>
            <a:ahLst/>
            <a:cxnLst/>
            <a:rect l="l" t="t" r="r" b="b"/>
            <a:pathLst>
              <a:path w="4600136" h="720434">
                <a:moveTo>
                  <a:pt x="0" y="0"/>
                </a:moveTo>
                <a:lnTo>
                  <a:pt x="720433" y="0"/>
                </a:lnTo>
                <a:lnTo>
                  <a:pt x="720434" y="0"/>
                </a:lnTo>
                <a:lnTo>
                  <a:pt x="3898149" y="0"/>
                </a:lnTo>
                <a:lnTo>
                  <a:pt x="4600136" y="701987"/>
                </a:lnTo>
                <a:lnTo>
                  <a:pt x="4600136" y="720434"/>
                </a:lnTo>
                <a:lnTo>
                  <a:pt x="720434" y="720434"/>
                </a:lnTo>
                <a:lnTo>
                  <a:pt x="720433" y="720434"/>
                </a:lnTo>
                <a:lnTo>
                  <a:pt x="720433" y="7204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直角三角形 13"/>
          <p:cNvSpPr/>
          <p:nvPr userDrawn="1"/>
        </p:nvSpPr>
        <p:spPr>
          <a:xfrm rot="10800000">
            <a:off x="9124977" y="1987203"/>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正方形/長方形 16"/>
          <p:cNvSpPr/>
          <p:nvPr userDrawn="1"/>
        </p:nvSpPr>
        <p:spPr>
          <a:xfrm>
            <a:off x="9124977" y="1987202"/>
            <a:ext cx="3067023" cy="480289"/>
          </a:xfrm>
          <a:custGeom>
            <a:avLst/>
            <a:gdLst/>
            <a:ahLst/>
            <a:cxnLst/>
            <a:rect l="l" t="t" r="r" b="b"/>
            <a:pathLst>
              <a:path w="4600135" h="720434">
                <a:moveTo>
                  <a:pt x="0" y="0"/>
                </a:moveTo>
                <a:lnTo>
                  <a:pt x="720433" y="0"/>
                </a:lnTo>
                <a:lnTo>
                  <a:pt x="720434" y="0"/>
                </a:lnTo>
                <a:lnTo>
                  <a:pt x="4600135" y="0"/>
                </a:lnTo>
                <a:lnTo>
                  <a:pt x="4600135" y="720434"/>
                </a:lnTo>
                <a:lnTo>
                  <a:pt x="720434" y="720434"/>
                </a:lnTo>
                <a:lnTo>
                  <a:pt x="720433" y="720434"/>
                </a:lnTo>
                <a:lnTo>
                  <a:pt x="720433" y="7204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テキスト ボックス 19"/>
          <p:cNvSpPr txBox="1"/>
          <p:nvPr userDrawn="1"/>
        </p:nvSpPr>
        <p:spPr>
          <a:xfrm>
            <a:off x="4591374" y="4910580"/>
            <a:ext cx="1354858" cy="1323439"/>
          </a:xfrm>
          <a:prstGeom prst="rect">
            <a:avLst/>
          </a:prstGeom>
          <a:noFill/>
        </p:spPr>
        <p:txBody>
          <a:bodyPr wrap="none" rtlCol="0">
            <a:spAutoFit/>
          </a:bodyPr>
          <a:lstStyle/>
          <a:p>
            <a:r>
              <a:rPr kumimoji="1" lang="en-US" altLang="ja-JP" sz="8000" dirty="0">
                <a:solidFill>
                  <a:schemeClr val="accent1">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8000" dirty="0">
              <a:solidFill>
                <a:schemeClr val="accent1">
                  <a:lumMod val="60000"/>
                  <a:lumOff val="40000"/>
                </a:schemeClr>
              </a:solidFill>
              <a:latin typeface="Open Sans Light" panose="020B0306030504020204" pitchFamily="34" charset="0"/>
              <a:cs typeface="Open Sans Light" panose="020B0306030504020204" pitchFamily="34" charset="0"/>
            </a:endParaRPr>
          </a:p>
        </p:txBody>
      </p:sp>
      <p:sp>
        <p:nvSpPr>
          <p:cNvPr id="21" name="テキスト ボックス 20"/>
          <p:cNvSpPr txBox="1"/>
          <p:nvPr userDrawn="1"/>
        </p:nvSpPr>
        <p:spPr>
          <a:xfrm>
            <a:off x="7178490" y="3689036"/>
            <a:ext cx="1354858" cy="1323439"/>
          </a:xfrm>
          <a:prstGeom prst="rect">
            <a:avLst/>
          </a:prstGeom>
          <a:noFill/>
        </p:spPr>
        <p:txBody>
          <a:bodyPr wrap="none" rtlCol="0">
            <a:spAutoFit/>
          </a:bodyPr>
          <a:lstStyle/>
          <a:p>
            <a:r>
              <a:rPr kumimoji="1" lang="en-US" altLang="ja-JP" sz="8000" dirty="0">
                <a:solidFill>
                  <a:schemeClr val="accent3">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8000" dirty="0">
              <a:solidFill>
                <a:schemeClr val="accent3">
                  <a:lumMod val="60000"/>
                  <a:lumOff val="40000"/>
                </a:schemeClr>
              </a:solidFill>
              <a:latin typeface="Open Sans Light" panose="020B0306030504020204" pitchFamily="34" charset="0"/>
              <a:cs typeface="Open Sans Light" panose="020B0306030504020204" pitchFamily="34" charset="0"/>
            </a:endParaRPr>
          </a:p>
        </p:txBody>
      </p:sp>
      <p:sp>
        <p:nvSpPr>
          <p:cNvPr id="22" name="テキスト ボックス 21"/>
          <p:cNvSpPr txBox="1"/>
          <p:nvPr userDrawn="1"/>
        </p:nvSpPr>
        <p:spPr>
          <a:xfrm>
            <a:off x="9765607" y="2467492"/>
            <a:ext cx="1354858" cy="1323439"/>
          </a:xfrm>
          <a:prstGeom prst="rect">
            <a:avLst/>
          </a:prstGeom>
          <a:noFill/>
        </p:spPr>
        <p:txBody>
          <a:bodyPr wrap="none" rtlCol="0">
            <a:spAutoFit/>
          </a:bodyPr>
          <a:lstStyle/>
          <a:p>
            <a:r>
              <a:rPr kumimoji="1" lang="en-US" altLang="ja-JP" sz="8000" dirty="0">
                <a:solidFill>
                  <a:schemeClr val="accent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8000" dirty="0">
              <a:solidFill>
                <a:schemeClr val="accent2">
                  <a:lumMod val="60000"/>
                  <a:lumOff val="40000"/>
                </a:schemeClr>
              </a:solidFill>
              <a:latin typeface="Open Sans Light" panose="020B0306030504020204" pitchFamily="34" charset="0"/>
              <a:cs typeface="Open Sans Light" panose="020B0306030504020204" pitchFamily="34" charset="0"/>
            </a:endParaRPr>
          </a:p>
        </p:txBody>
      </p:sp>
      <p:sp>
        <p:nvSpPr>
          <p:cNvPr id="27" name="直角三角形 26"/>
          <p:cNvSpPr/>
          <p:nvPr userDrawn="1"/>
        </p:nvSpPr>
        <p:spPr>
          <a:xfrm>
            <a:off x="6081211" y="4430291"/>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直角三角形 26"/>
          <p:cNvSpPr/>
          <p:nvPr userDrawn="1"/>
        </p:nvSpPr>
        <p:spPr>
          <a:xfrm>
            <a:off x="3483242" y="5651836"/>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直角三角形 26"/>
          <p:cNvSpPr/>
          <p:nvPr userDrawn="1"/>
        </p:nvSpPr>
        <p:spPr>
          <a:xfrm>
            <a:off x="8668482" y="3205702"/>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テキスト プレースホルダー 6"/>
          <p:cNvSpPr>
            <a:spLocks noGrp="1"/>
          </p:cNvSpPr>
          <p:nvPr>
            <p:ph type="body" sz="quarter" idx="21" hasCustomPrompt="1"/>
          </p:nvPr>
        </p:nvSpPr>
        <p:spPr>
          <a:xfrm>
            <a:off x="515860" y="4329480"/>
            <a:ext cx="3234444" cy="480053"/>
          </a:xfrm>
        </p:spPr>
        <p:txBody>
          <a:bodyPr anchor="b">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4" hasCustomPrompt="1"/>
          </p:nvPr>
        </p:nvSpPr>
        <p:spPr>
          <a:xfrm>
            <a:off x="506481" y="4833243"/>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1501015" y="4768304"/>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テキスト プレースホルダー 6"/>
          <p:cNvSpPr>
            <a:spLocks noGrp="1"/>
          </p:cNvSpPr>
          <p:nvPr>
            <p:ph type="body" sz="quarter" idx="25" hasCustomPrompt="1"/>
          </p:nvPr>
        </p:nvSpPr>
        <p:spPr>
          <a:xfrm>
            <a:off x="3121736" y="3112336"/>
            <a:ext cx="3234444" cy="480053"/>
          </a:xfrm>
        </p:spPr>
        <p:txBody>
          <a:bodyPr anchor="b">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6" hasCustomPrompt="1"/>
          </p:nvPr>
        </p:nvSpPr>
        <p:spPr>
          <a:xfrm>
            <a:off x="3112356" y="3616098"/>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1" name="正方形/長方形 40"/>
          <p:cNvSpPr/>
          <p:nvPr userDrawn="1"/>
        </p:nvSpPr>
        <p:spPr>
          <a:xfrm>
            <a:off x="4106891" y="3551160"/>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テキスト プレースホルダー 6"/>
          <p:cNvSpPr>
            <a:spLocks noGrp="1"/>
          </p:cNvSpPr>
          <p:nvPr>
            <p:ph type="body" sz="quarter" idx="27" hasCustomPrompt="1"/>
          </p:nvPr>
        </p:nvSpPr>
        <p:spPr>
          <a:xfrm>
            <a:off x="5710415" y="1886392"/>
            <a:ext cx="3234444" cy="480053"/>
          </a:xfrm>
        </p:spPr>
        <p:txBody>
          <a:bodyPr anchor="b">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8" hasCustomPrompt="1"/>
          </p:nvPr>
        </p:nvSpPr>
        <p:spPr>
          <a:xfrm>
            <a:off x="5701035" y="2390154"/>
            <a:ext cx="3248311"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6695569" y="232521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415109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par>
                                <p:cTn id="15" presetID="22" presetClass="entr" presetSubtype="4"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2" fill="hold" grpId="0" nodeType="withEffect">
                                  <p:stCondLst>
                                    <p:cond delay="250"/>
                                  </p:stCondLst>
                                  <p:childTnLst>
                                    <p:set>
                                      <p:cBhvr>
                                        <p:cTn id="19" dur="1" fill="hold">
                                          <p:stCondLst>
                                            <p:cond delay="0"/>
                                          </p:stCondLst>
                                        </p:cTn>
                                        <p:tgtEl>
                                          <p:spTgt spid="30"/>
                                        </p:tgtEl>
                                        <p:attrNameLst>
                                          <p:attrName>style.visibility</p:attrName>
                                        </p:attrNameLst>
                                      </p:cBhvr>
                                      <p:to>
                                        <p:strVal val="visible"/>
                                      </p:to>
                                    </p:set>
                                    <p:animEffect transition="in" filter="wipe(right)">
                                      <p:cBhvr>
                                        <p:cTn id="20" dur="500"/>
                                        <p:tgtEl>
                                          <p:spTgt spid="30"/>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500"/>
                            </p:stCondLst>
                            <p:childTnLst>
                              <p:par>
                                <p:cTn id="29" presetID="2" presetClass="entr" presetSubtype="8"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0-#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childTnLst>
                          </p:cTn>
                        </p:par>
                        <p:par>
                          <p:cTn id="37" fill="hold">
                            <p:stCondLst>
                              <p:cond delay="2100"/>
                            </p:stCondLst>
                            <p:childTnLst>
                              <p:par>
                                <p:cTn id="38" presetID="22" presetClass="entr" presetSubtype="8" fill="hold" grpId="0" nodeType="afterEffect">
                                  <p:stCondLst>
                                    <p:cond delay="0"/>
                                  </p:stCondLst>
                                  <p:childTnLst>
                                    <p:set>
                                      <p:cBhvr>
                                        <p:cTn id="39" dur="1" fill="hold">
                                          <p:stCondLst>
                                            <p:cond delay="0"/>
                                          </p:stCondLst>
                                        </p:cTn>
                                        <p:tgtEl>
                                          <p:spTgt spid="35">
                                            <p:txEl>
                                              <p:pRg st="0" end="0"/>
                                            </p:txEl>
                                          </p:spTgt>
                                        </p:tgtEl>
                                        <p:attrNameLst>
                                          <p:attrName>style.visibility</p:attrName>
                                        </p:attrNameLst>
                                      </p:cBhvr>
                                      <p:to>
                                        <p:strVal val="visible"/>
                                      </p:to>
                                    </p:set>
                                    <p:animEffect transition="in" filter="wipe(left)">
                                      <p:cBhvr>
                                        <p:cTn id="40" dur="500"/>
                                        <p:tgtEl>
                                          <p:spTgt spid="35">
                                            <p:txEl>
                                              <p:pRg st="0" end="0"/>
                                            </p:txEl>
                                          </p:spTgt>
                                        </p:tgtEl>
                                      </p:cBhvr>
                                    </p:animEffect>
                                  </p:childTnLst>
                                </p:cTn>
                              </p:par>
                              <p:par>
                                <p:cTn id="41" presetID="22" presetClass="entr" presetSubtype="4" fill="hold" grpId="0" nodeType="withEffect">
                                  <p:stCondLst>
                                    <p:cond delay="75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22" presetClass="entr" presetSubtype="4" fill="hold" grpId="0" nodeType="withEffect">
                                  <p:stCondLst>
                                    <p:cond delay="75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par>
                                <p:cTn id="47" presetID="22" presetClass="entr" presetSubtype="8" fill="hold" grpId="0" nodeType="withEffect">
                                  <p:stCondLst>
                                    <p:cond delay="100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par>
                          <p:cTn id="50" fill="hold">
                            <p:stCondLst>
                              <p:cond delay="36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par>
                          <p:cTn id="54" fill="hold">
                            <p:stCondLst>
                              <p:cond delay="4100"/>
                            </p:stCondLst>
                            <p:childTnLst>
                              <p:par>
                                <p:cTn id="55" presetID="2" presetClass="entr" presetSubtype="8" decel="100000" fill="hold" grpId="0" nodeType="afterEffect">
                                  <p:stCondLst>
                                    <p:cond delay="0"/>
                                  </p:stCondLst>
                                  <p:childTnLst>
                                    <p:set>
                                      <p:cBhvr>
                                        <p:cTn id="56" dur="1" fill="hold">
                                          <p:stCondLst>
                                            <p:cond delay="0"/>
                                          </p:stCondLst>
                                        </p:cTn>
                                        <p:tgtEl>
                                          <p:spTgt spid="39">
                                            <p:txEl>
                                              <p:pRg st="0" end="0"/>
                                            </p:txEl>
                                          </p:spTgt>
                                        </p:tgtEl>
                                        <p:attrNameLst>
                                          <p:attrName>style.visibility</p:attrName>
                                        </p:attrNameLst>
                                      </p:cBhvr>
                                      <p:to>
                                        <p:strVal val="visible"/>
                                      </p:to>
                                    </p:set>
                                    <p:anim calcmode="lin" valueType="num">
                                      <p:cBhvr additive="base">
                                        <p:cTn id="57"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39">
                                            <p:txEl>
                                              <p:pRg st="0" end="0"/>
                                            </p:txEl>
                                          </p:spTgt>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10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500" fill="hold"/>
                                        <p:tgtEl>
                                          <p:spTgt spid="41"/>
                                        </p:tgtEl>
                                        <p:attrNameLst>
                                          <p:attrName>ppt_x</p:attrName>
                                        </p:attrNameLst>
                                      </p:cBhvr>
                                      <p:tavLst>
                                        <p:tav tm="0">
                                          <p:val>
                                            <p:strVal val="0-#ppt_w/2"/>
                                          </p:val>
                                        </p:tav>
                                        <p:tav tm="100000">
                                          <p:val>
                                            <p:strVal val="#ppt_x"/>
                                          </p:val>
                                        </p:tav>
                                      </p:tavLst>
                                    </p:anim>
                                    <p:anim calcmode="lin" valueType="num">
                                      <p:cBhvr additive="base">
                                        <p:cTn id="62" dur="500" fill="hold"/>
                                        <p:tgtEl>
                                          <p:spTgt spid="41"/>
                                        </p:tgtEl>
                                        <p:attrNameLst>
                                          <p:attrName>ppt_y</p:attrName>
                                        </p:attrNameLst>
                                      </p:cBhvr>
                                      <p:tavLst>
                                        <p:tav tm="0">
                                          <p:val>
                                            <p:strVal val="#ppt_y"/>
                                          </p:val>
                                        </p:tav>
                                        <p:tav tm="100000">
                                          <p:val>
                                            <p:strVal val="#ppt_y"/>
                                          </p:val>
                                        </p:tav>
                                      </p:tavLst>
                                    </p:anim>
                                  </p:childTnLst>
                                </p:cTn>
                              </p:par>
                            </p:childTnLst>
                          </p:cTn>
                        </p:par>
                        <p:par>
                          <p:cTn id="63" fill="hold">
                            <p:stCondLst>
                              <p:cond delay="4700"/>
                            </p:stCondLst>
                            <p:childTnLst>
                              <p:par>
                                <p:cTn id="64" presetID="22" presetClass="entr" presetSubtype="8" fill="hold" grpId="0" nodeType="afterEffect">
                                  <p:stCondLst>
                                    <p:cond delay="0"/>
                                  </p:stCondLst>
                                  <p:childTnLst>
                                    <p:set>
                                      <p:cBhvr>
                                        <p:cTn id="65" dur="1" fill="hold">
                                          <p:stCondLst>
                                            <p:cond delay="0"/>
                                          </p:stCondLst>
                                        </p:cTn>
                                        <p:tgtEl>
                                          <p:spTgt spid="40">
                                            <p:txEl>
                                              <p:pRg st="0" end="0"/>
                                            </p:txEl>
                                          </p:spTgt>
                                        </p:tgtEl>
                                        <p:attrNameLst>
                                          <p:attrName>style.visibility</p:attrName>
                                        </p:attrNameLst>
                                      </p:cBhvr>
                                      <p:to>
                                        <p:strVal val="visible"/>
                                      </p:to>
                                    </p:set>
                                    <p:animEffect transition="in" filter="wipe(left)">
                                      <p:cBhvr>
                                        <p:cTn id="66" dur="500"/>
                                        <p:tgtEl>
                                          <p:spTgt spid="40">
                                            <p:txEl>
                                              <p:pRg st="0" end="0"/>
                                            </p:txEl>
                                          </p:spTgt>
                                        </p:tgtEl>
                                      </p:cBhvr>
                                    </p:animEffect>
                                  </p:childTnLst>
                                </p:cTn>
                              </p:par>
                              <p:par>
                                <p:cTn id="67" presetID="22" presetClass="entr" presetSubtype="4" fill="hold" grpId="0" nodeType="withEffect">
                                  <p:stCondLst>
                                    <p:cond delay="125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500"/>
                                        <p:tgtEl>
                                          <p:spTgt spid="14"/>
                                        </p:tgtEl>
                                      </p:cBhvr>
                                    </p:animEffect>
                                  </p:childTnLst>
                                </p:cTn>
                              </p:par>
                              <p:par>
                                <p:cTn id="70" presetID="22" presetClass="entr" presetSubtype="4" fill="hold" grpId="0" nodeType="withEffect">
                                  <p:stCondLst>
                                    <p:cond delay="1250"/>
                                  </p:stCondLst>
                                  <p:childTnLst>
                                    <p:set>
                                      <p:cBhvr>
                                        <p:cTn id="71" dur="1" fill="hold">
                                          <p:stCondLst>
                                            <p:cond delay="0"/>
                                          </p:stCondLst>
                                        </p:cTn>
                                        <p:tgtEl>
                                          <p:spTgt spid="31"/>
                                        </p:tgtEl>
                                        <p:attrNameLst>
                                          <p:attrName>style.visibility</p:attrName>
                                        </p:attrNameLst>
                                      </p:cBhvr>
                                      <p:to>
                                        <p:strVal val="visible"/>
                                      </p:to>
                                    </p:set>
                                    <p:animEffect transition="in" filter="wipe(down)">
                                      <p:cBhvr>
                                        <p:cTn id="72" dur="500"/>
                                        <p:tgtEl>
                                          <p:spTgt spid="31"/>
                                        </p:tgtEl>
                                      </p:cBhvr>
                                    </p:animEffect>
                                  </p:childTnLst>
                                </p:cTn>
                              </p:par>
                              <p:par>
                                <p:cTn id="73" presetID="22" presetClass="entr" presetSubtype="8" fill="hold" grpId="0" nodeType="withEffect">
                                  <p:stCondLst>
                                    <p:cond delay="150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500"/>
                                        <p:tgtEl>
                                          <p:spTgt spid="17"/>
                                        </p:tgtEl>
                                      </p:cBhvr>
                                    </p:animEffect>
                                  </p:childTnLst>
                                </p:cTn>
                              </p:par>
                            </p:childTnLst>
                          </p:cTn>
                        </p:par>
                        <p:par>
                          <p:cTn id="76" fill="hold">
                            <p:stCondLst>
                              <p:cond delay="6700"/>
                            </p:stCondLst>
                            <p:childTnLst>
                              <p:par>
                                <p:cTn id="77" presetID="10"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par>
                          <p:cTn id="80" fill="hold">
                            <p:stCondLst>
                              <p:cond delay="7200"/>
                            </p:stCondLst>
                            <p:childTnLst>
                              <p:par>
                                <p:cTn id="81" presetID="2" presetClass="entr" presetSubtype="8" decel="100000" fill="hold" grpId="0" nodeType="afterEffect">
                                  <p:stCondLst>
                                    <p:cond delay="0"/>
                                  </p:stCondLst>
                                  <p:childTnLst>
                                    <p:set>
                                      <p:cBhvr>
                                        <p:cTn id="82" dur="1" fill="hold">
                                          <p:stCondLst>
                                            <p:cond delay="0"/>
                                          </p:stCondLst>
                                        </p:cTn>
                                        <p:tgtEl>
                                          <p:spTgt spid="42">
                                            <p:txEl>
                                              <p:pRg st="0" end="0"/>
                                            </p:txEl>
                                          </p:spTgt>
                                        </p:tgtEl>
                                        <p:attrNameLst>
                                          <p:attrName>style.visibility</p:attrName>
                                        </p:attrNameLst>
                                      </p:cBhvr>
                                      <p:to>
                                        <p:strVal val="visible"/>
                                      </p:to>
                                    </p:set>
                                    <p:anim calcmode="lin" valueType="num">
                                      <p:cBhvr additive="base">
                                        <p:cTn id="83"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42">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8" decel="100000" fill="hold" grpId="0" nodeType="withEffect">
                                  <p:stCondLst>
                                    <p:cond delay="10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0-#ppt_w/2"/>
                                          </p:val>
                                        </p:tav>
                                        <p:tav tm="100000">
                                          <p:val>
                                            <p:strVal val="#ppt_x"/>
                                          </p:val>
                                        </p:tav>
                                      </p:tavLst>
                                    </p:anim>
                                    <p:anim calcmode="lin" valueType="num">
                                      <p:cBhvr additive="base">
                                        <p:cTn id="88" dur="500" fill="hold"/>
                                        <p:tgtEl>
                                          <p:spTgt spid="44"/>
                                        </p:tgtEl>
                                        <p:attrNameLst>
                                          <p:attrName>ppt_y</p:attrName>
                                        </p:attrNameLst>
                                      </p:cBhvr>
                                      <p:tavLst>
                                        <p:tav tm="0">
                                          <p:val>
                                            <p:strVal val="#ppt_y"/>
                                          </p:val>
                                        </p:tav>
                                        <p:tav tm="100000">
                                          <p:val>
                                            <p:strVal val="#ppt_y"/>
                                          </p:val>
                                        </p:tav>
                                      </p:tavLst>
                                    </p:anim>
                                  </p:childTnLst>
                                </p:cTn>
                              </p:par>
                            </p:childTnLst>
                          </p:cTn>
                        </p:par>
                        <p:par>
                          <p:cTn id="89" fill="hold">
                            <p:stCondLst>
                              <p:cond delay="7800"/>
                            </p:stCondLst>
                            <p:childTnLst>
                              <p:par>
                                <p:cTn id="90" presetID="22" presetClass="entr" presetSubtype="8" fill="hold" grpId="0" nodeType="afterEffect">
                                  <p:stCondLst>
                                    <p:cond delay="0"/>
                                  </p:stCondLst>
                                  <p:childTnLst>
                                    <p:set>
                                      <p:cBhvr>
                                        <p:cTn id="91" dur="1" fill="hold">
                                          <p:stCondLst>
                                            <p:cond delay="0"/>
                                          </p:stCondLst>
                                        </p:cTn>
                                        <p:tgtEl>
                                          <p:spTgt spid="43">
                                            <p:txEl>
                                              <p:pRg st="0" end="0"/>
                                            </p:txEl>
                                          </p:spTgt>
                                        </p:tgtEl>
                                        <p:attrNameLst>
                                          <p:attrName>style.visibility</p:attrName>
                                        </p:attrNameLst>
                                      </p:cBhvr>
                                      <p:to>
                                        <p:strVal val="visible"/>
                                      </p:to>
                                    </p:set>
                                    <p:animEffect transition="in" filter="wipe(left)">
                                      <p:cBhvr>
                                        <p:cTn id="92"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0" grpId="0" animBg="1"/>
      <p:bldP spid="13" grpId="0" animBg="1"/>
      <p:bldP spid="14" grpId="0" animBg="1"/>
      <p:bldP spid="17" grpId="0" animBg="1"/>
      <p:bldP spid="20" grpId="0"/>
      <p:bldP spid="21" grpId="0"/>
      <p:bldP spid="22" grpId="0"/>
      <p:bldP spid="27" grpId="0" animBg="1"/>
      <p:bldP spid="30" grpId="0" animBg="1"/>
      <p:bldP spid="31" grpId="0" animBg="1"/>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build="p">
        <p:tmplLst>
          <p:tmpl lvl="1">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animBg="1"/>
      <p:bldP spid="42" grpId="0" build="p">
        <p:tmplLst>
          <p:tmpl lvl="1">
            <p:tnLst>
              <p:par>
                <p:cTn presetID="2" presetClass="entr" presetSubtype="8"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animBg="1"/>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grpSp>
        <p:nvGrpSpPr>
          <p:cNvPr id="117" name="グループ化 116"/>
          <p:cNvGrpSpPr/>
          <p:nvPr userDrawn="1"/>
        </p:nvGrpSpPr>
        <p:grpSpPr>
          <a:xfrm>
            <a:off x="4024165" y="2092719"/>
            <a:ext cx="4002631" cy="605404"/>
            <a:chOff x="1073297" y="6784950"/>
            <a:chExt cx="6003425" cy="908106"/>
          </a:xfrm>
          <a:solidFill>
            <a:schemeClr val="accent2">
              <a:lumMod val="20000"/>
              <a:lumOff val="80000"/>
            </a:schemeClr>
          </a:solidFill>
        </p:grpSpPr>
        <p:sp>
          <p:nvSpPr>
            <p:cNvPr id="118" name="正方形/長方形 11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9" name="円/楕円 11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0" name="円/楕円 11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10" name="グループ化 109"/>
          <p:cNvGrpSpPr/>
          <p:nvPr userDrawn="1"/>
        </p:nvGrpSpPr>
        <p:grpSpPr>
          <a:xfrm>
            <a:off x="2258787" y="3387727"/>
            <a:ext cx="4002631" cy="605404"/>
            <a:chOff x="1073297" y="6784950"/>
            <a:chExt cx="6003425" cy="908106"/>
          </a:xfrm>
          <a:solidFill>
            <a:schemeClr val="accent3">
              <a:lumMod val="20000"/>
              <a:lumOff val="80000"/>
            </a:schemeClr>
          </a:solidFill>
        </p:grpSpPr>
        <p:sp>
          <p:nvSpPr>
            <p:cNvPr id="111" name="正方形/長方形 110"/>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2" name="円/楕円 111"/>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3" name="円/楕円 112"/>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15" name="テキスト プレースホルダー 6"/>
          <p:cNvSpPr>
            <a:spLocks noGrp="1"/>
          </p:cNvSpPr>
          <p:nvPr>
            <p:ph type="body" sz="quarter" idx="25" hasCustomPrompt="1"/>
          </p:nvPr>
        </p:nvSpPr>
        <p:spPr>
          <a:xfrm>
            <a:off x="2640568" y="3465088"/>
            <a:ext cx="2926334" cy="480053"/>
          </a:xfrm>
        </p:spPr>
        <p:txBody>
          <a:bodyPr anchor="ctr">
            <a:noAutofit/>
          </a:bodyPr>
          <a:lstStyle>
            <a:lvl1pPr algn="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16" name="テキスト プレースホルダー 6"/>
          <p:cNvSpPr>
            <a:spLocks noGrp="1"/>
          </p:cNvSpPr>
          <p:nvPr>
            <p:ph type="body" sz="quarter" idx="26" hasCustomPrompt="1"/>
          </p:nvPr>
        </p:nvSpPr>
        <p:spPr>
          <a:xfrm>
            <a:off x="6385590" y="3552220"/>
            <a:ext cx="3306636" cy="1130516"/>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grpSp>
        <p:nvGrpSpPr>
          <p:cNvPr id="108" name="グループ化 107"/>
          <p:cNvGrpSpPr/>
          <p:nvPr userDrawn="1"/>
        </p:nvGrpSpPr>
        <p:grpSpPr>
          <a:xfrm>
            <a:off x="509245" y="4682737"/>
            <a:ext cx="4002631" cy="605404"/>
            <a:chOff x="1073297" y="6784950"/>
            <a:chExt cx="6003425" cy="908106"/>
          </a:xfrm>
        </p:grpSpPr>
        <p:sp>
          <p:nvSpPr>
            <p:cNvPr id="99" name="正方形/長方形 98"/>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2" name="円/楕円 101"/>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7" name="円/楕円 106"/>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60188"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70" name="グループ化 69"/>
          <p:cNvGrpSpPr/>
          <p:nvPr userDrawn="1"/>
        </p:nvGrpSpPr>
        <p:grpSpPr>
          <a:xfrm rot="3180000">
            <a:off x="-1493180" y="8014598"/>
            <a:ext cx="997539" cy="1690186"/>
            <a:chOff x="7305638" y="3002101"/>
            <a:chExt cx="2688353" cy="4554631"/>
          </a:xfrm>
        </p:grpSpPr>
        <p:grpSp>
          <p:nvGrpSpPr>
            <p:cNvPr id="71" name="グループ化 70"/>
            <p:cNvGrpSpPr/>
            <p:nvPr userDrawn="1"/>
          </p:nvGrpSpPr>
          <p:grpSpPr>
            <a:xfrm>
              <a:off x="8267831" y="5345989"/>
              <a:ext cx="763508" cy="2210743"/>
              <a:chOff x="8267831" y="5345989"/>
              <a:chExt cx="763508" cy="2210743"/>
            </a:xfrm>
          </p:grpSpPr>
          <p:sp>
            <p:nvSpPr>
              <p:cNvPr id="95" name="円/楕円 94"/>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6" name="円/楕円 95"/>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72"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73" name="グループ化 72"/>
            <p:cNvGrpSpPr/>
            <p:nvPr userDrawn="1"/>
          </p:nvGrpSpPr>
          <p:grpSpPr>
            <a:xfrm flipH="1">
              <a:off x="8650044" y="5266273"/>
              <a:ext cx="1343947" cy="1366912"/>
              <a:chOff x="7305639" y="5547570"/>
              <a:chExt cx="1343947" cy="1366912"/>
            </a:xfrm>
            <a:solidFill>
              <a:schemeClr val="accent2">
                <a:lumMod val="50000"/>
              </a:schemeClr>
            </a:solidFill>
          </p:grpSpPr>
          <p:sp>
            <p:nvSpPr>
              <p:cNvPr id="91" name="直角三角形 90"/>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2" name="直角三角形 91"/>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3" name="正方形/長方形 92"/>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4" name="正方形/長方形 93"/>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4" name="グループ化 73"/>
            <p:cNvGrpSpPr/>
            <p:nvPr userDrawn="1"/>
          </p:nvGrpSpPr>
          <p:grpSpPr>
            <a:xfrm>
              <a:off x="7305638" y="5266273"/>
              <a:ext cx="1343947" cy="1366912"/>
              <a:chOff x="7305639" y="5547570"/>
              <a:chExt cx="1343947" cy="1366912"/>
            </a:xfrm>
            <a:solidFill>
              <a:schemeClr val="accent2">
                <a:lumMod val="50000"/>
              </a:schemeClr>
            </a:solidFill>
          </p:grpSpPr>
          <p:sp>
            <p:nvSpPr>
              <p:cNvPr id="87" name="直角三角形 86"/>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8" name="直角三角形 87"/>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9" name="正方形/長方形 88"/>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0" name="正方形/長方形 89"/>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5" name="グループ化 74"/>
            <p:cNvGrpSpPr/>
            <p:nvPr userDrawn="1"/>
          </p:nvGrpSpPr>
          <p:grpSpPr>
            <a:xfrm>
              <a:off x="7665303" y="3002101"/>
              <a:ext cx="1969480" cy="3253919"/>
              <a:chOff x="7665303" y="3002101"/>
              <a:chExt cx="1969480" cy="3253919"/>
            </a:xfrm>
          </p:grpSpPr>
          <p:sp>
            <p:nvSpPr>
              <p:cNvPr id="85"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6"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6" name="グループ化 75"/>
            <p:cNvGrpSpPr/>
            <p:nvPr userDrawn="1"/>
          </p:nvGrpSpPr>
          <p:grpSpPr>
            <a:xfrm>
              <a:off x="7830833" y="3002102"/>
              <a:ext cx="1639326" cy="1035326"/>
              <a:chOff x="7830833" y="3002102"/>
              <a:chExt cx="1639326" cy="1035326"/>
            </a:xfrm>
          </p:grpSpPr>
          <p:sp>
            <p:nvSpPr>
              <p:cNvPr id="83"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4"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7" name="グループ化 76"/>
            <p:cNvGrpSpPr/>
            <p:nvPr userDrawn="1"/>
          </p:nvGrpSpPr>
          <p:grpSpPr>
            <a:xfrm>
              <a:off x="8239071" y="3682019"/>
              <a:ext cx="821030" cy="821030"/>
              <a:chOff x="11914174" y="3199309"/>
              <a:chExt cx="990518" cy="990518"/>
            </a:xfrm>
          </p:grpSpPr>
          <p:sp>
            <p:nvSpPr>
              <p:cNvPr id="81" name="円/楕円 80"/>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2" name="円/楕円 81"/>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78" name="グループ化 77"/>
            <p:cNvGrpSpPr/>
            <p:nvPr userDrawn="1"/>
          </p:nvGrpSpPr>
          <p:grpSpPr>
            <a:xfrm>
              <a:off x="8562396" y="5264781"/>
              <a:ext cx="174376" cy="1354190"/>
              <a:chOff x="8562396" y="5264781"/>
              <a:chExt cx="174376" cy="1354190"/>
            </a:xfrm>
          </p:grpSpPr>
          <p:sp>
            <p:nvSpPr>
              <p:cNvPr id="79"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80"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cxnSp>
        <p:nvCxnSpPr>
          <p:cNvPr id="97" name="直線コネクタ 96"/>
          <p:cNvCxnSpPr/>
          <p:nvPr userDrawn="1"/>
        </p:nvCxnSpPr>
        <p:spPr>
          <a:xfrm flipH="1">
            <a:off x="2116300" y="1643371"/>
            <a:ext cx="6582505" cy="487466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8" name="円/楕円 97"/>
          <p:cNvSpPr/>
          <p:nvPr userDrawn="1"/>
        </p:nvSpPr>
        <p:spPr>
          <a:xfrm>
            <a:off x="4072367" y="4848671"/>
            <a:ext cx="273562" cy="273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1" name="円/楕円 100"/>
          <p:cNvSpPr/>
          <p:nvPr userDrawn="1"/>
        </p:nvSpPr>
        <p:spPr>
          <a:xfrm>
            <a:off x="7588032" y="2258651"/>
            <a:ext cx="273562" cy="2735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4" name="テキスト プレースホルダー 6"/>
          <p:cNvSpPr>
            <a:spLocks noGrp="1"/>
          </p:cNvSpPr>
          <p:nvPr>
            <p:ph type="body" sz="quarter" idx="21" hasCustomPrompt="1"/>
          </p:nvPr>
        </p:nvSpPr>
        <p:spPr>
          <a:xfrm>
            <a:off x="891027" y="4760098"/>
            <a:ext cx="2926334" cy="480053"/>
          </a:xfrm>
        </p:spPr>
        <p:txBody>
          <a:bodyPr anchor="ctr">
            <a:noAutofit/>
          </a:bodyPr>
          <a:lstStyle>
            <a:lvl1pPr algn="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5" name="テキスト プレースホルダー 6"/>
          <p:cNvSpPr>
            <a:spLocks noGrp="1"/>
          </p:cNvSpPr>
          <p:nvPr>
            <p:ph type="body" sz="quarter" idx="24" hasCustomPrompt="1"/>
          </p:nvPr>
        </p:nvSpPr>
        <p:spPr>
          <a:xfrm>
            <a:off x="4636048" y="4847230"/>
            <a:ext cx="3306636" cy="1130516"/>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00" name="円/楕円 99"/>
          <p:cNvSpPr/>
          <p:nvPr userDrawn="1"/>
        </p:nvSpPr>
        <p:spPr>
          <a:xfrm>
            <a:off x="5830199" y="3553661"/>
            <a:ext cx="273562" cy="2735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1" name="テキスト プレースホルダー 6"/>
          <p:cNvSpPr>
            <a:spLocks noGrp="1"/>
          </p:cNvSpPr>
          <p:nvPr>
            <p:ph type="body" sz="quarter" idx="27" hasCustomPrompt="1"/>
          </p:nvPr>
        </p:nvSpPr>
        <p:spPr>
          <a:xfrm>
            <a:off x="4405947" y="2170079"/>
            <a:ext cx="2926334" cy="480053"/>
          </a:xfrm>
        </p:spPr>
        <p:txBody>
          <a:bodyPr anchor="ctr">
            <a:noAutofit/>
          </a:bodyPr>
          <a:lstStyle>
            <a:lvl1pPr algn="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22" name="テキスト プレースホルダー 6"/>
          <p:cNvSpPr>
            <a:spLocks noGrp="1"/>
          </p:cNvSpPr>
          <p:nvPr>
            <p:ph type="body" sz="quarter" idx="28" hasCustomPrompt="1"/>
          </p:nvPr>
        </p:nvSpPr>
        <p:spPr>
          <a:xfrm>
            <a:off x="8150968" y="2257211"/>
            <a:ext cx="3306636" cy="1130516"/>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08326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4.16667E-7 -2.40049E-6 L 0.86667 -1.14625 " pathEditMode="relative" rAng="0" ptsTypes="AA">
                                      <p:cBhvr>
                                        <p:cTn id="6" dur="1000" fill="hold"/>
                                        <p:tgtEl>
                                          <p:spTgt spid="70"/>
                                        </p:tgtEl>
                                        <p:attrNameLst>
                                          <p:attrName>ppt_x</p:attrName>
                                          <p:attrName>ppt_y</p:attrName>
                                        </p:attrNameLst>
                                      </p:cBhvr>
                                      <p:rCtr x="43333" y="-57313"/>
                                    </p:animMotion>
                                  </p:childTnLst>
                                </p:cTn>
                              </p:par>
                              <p:par>
                                <p:cTn id="7" presetID="22" presetClass="entr" presetSubtype="4" fill="hold" nodeType="withEffect">
                                  <p:stCondLst>
                                    <p:cond delay="250"/>
                                  </p:stCondLst>
                                  <p:childTnLst>
                                    <p:set>
                                      <p:cBhvr>
                                        <p:cTn id="8" dur="1" fill="hold">
                                          <p:stCondLst>
                                            <p:cond delay="0"/>
                                          </p:stCondLst>
                                        </p:cTn>
                                        <p:tgtEl>
                                          <p:spTgt spid="97"/>
                                        </p:tgtEl>
                                        <p:attrNameLst>
                                          <p:attrName>style.visibility</p:attrName>
                                        </p:attrNameLst>
                                      </p:cBhvr>
                                      <p:to>
                                        <p:strVal val="visible"/>
                                      </p:to>
                                    </p:set>
                                    <p:animEffect transition="in" filter="wipe(down)">
                                      <p:cBhvr>
                                        <p:cTn id="9" dur="500"/>
                                        <p:tgtEl>
                                          <p:spTgt spid="97"/>
                                        </p:tgtEl>
                                      </p:cBhvr>
                                    </p:animEffect>
                                  </p:childTnLst>
                                </p:cTn>
                              </p:par>
                              <p:par>
                                <p:cTn id="10" presetID="10" presetClass="entr" presetSubtype="0" fill="hold" grpId="0" nodeType="withEffect">
                                  <p:stCondLst>
                                    <p:cond delay="35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500"/>
                                        <p:tgtEl>
                                          <p:spTgt spid="98"/>
                                        </p:tgtEl>
                                      </p:cBhvr>
                                    </p:animEffect>
                                  </p:childTnLst>
                                </p:cTn>
                              </p:par>
                              <p:par>
                                <p:cTn id="13" presetID="10" presetClass="entr" presetSubtype="0" fill="hold" grpId="0" nodeType="withEffect">
                                  <p:stCondLst>
                                    <p:cond delay="45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500"/>
                                        <p:tgtEl>
                                          <p:spTgt spid="100"/>
                                        </p:tgtEl>
                                      </p:cBhvr>
                                    </p:animEffect>
                                  </p:childTnLst>
                                </p:cTn>
                              </p:par>
                              <p:par>
                                <p:cTn id="16" presetID="10" presetClass="entr" presetSubtype="0" fill="hold" grpId="0" nodeType="withEffect">
                                  <p:stCondLst>
                                    <p:cond delay="550"/>
                                  </p:stCondLst>
                                  <p:childTnLst>
                                    <p:set>
                                      <p:cBhvr>
                                        <p:cTn id="17" dur="1" fill="hold">
                                          <p:stCondLst>
                                            <p:cond delay="0"/>
                                          </p:stCondLst>
                                        </p:cTn>
                                        <p:tgtEl>
                                          <p:spTgt spid="101"/>
                                        </p:tgtEl>
                                        <p:attrNameLst>
                                          <p:attrName>style.visibility</p:attrName>
                                        </p:attrNameLst>
                                      </p:cBhvr>
                                      <p:to>
                                        <p:strVal val="visible"/>
                                      </p:to>
                                    </p:set>
                                    <p:animEffect transition="in" filter="fade">
                                      <p:cBhvr>
                                        <p:cTn id="18" dur="500"/>
                                        <p:tgtEl>
                                          <p:spTgt spid="101"/>
                                        </p:tgtEl>
                                      </p:cBhvr>
                                    </p:animEffect>
                                  </p:childTnLst>
                                </p:cTn>
                              </p:par>
                            </p:childTnLst>
                          </p:cTn>
                        </p:par>
                        <p:par>
                          <p:cTn id="19" fill="hold">
                            <p:stCondLst>
                              <p:cond delay="1050"/>
                            </p:stCondLst>
                            <p:childTnLst>
                              <p:par>
                                <p:cTn id="20" presetID="2" presetClass="entr" presetSubtype="2" decel="10000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left)">
                                      <p:cBhvr>
                                        <p:cTn id="26" dur="500"/>
                                        <p:tgtEl>
                                          <p:spTgt spid="7">
                                            <p:txEl>
                                              <p:pRg st="0" end="0"/>
                                            </p:txEl>
                                          </p:spTgt>
                                        </p:tgtEl>
                                      </p:cBhvr>
                                    </p:animEffect>
                                  </p:childTnLst>
                                </p:cTn>
                              </p:par>
                            </p:childTnLst>
                          </p:cTn>
                        </p:par>
                        <p:par>
                          <p:cTn id="27" fill="hold">
                            <p:stCondLst>
                              <p:cond delay="1550"/>
                            </p:stCondLst>
                            <p:childTnLst>
                              <p:par>
                                <p:cTn id="28" presetID="2" presetClass="entr" presetSubtype="8" decel="100000" fill="hold" grpId="0" nodeType="afterEffect">
                                  <p:stCondLst>
                                    <p:cond delay="0"/>
                                  </p:stCondLst>
                                  <p:childTnLst>
                                    <p:set>
                                      <p:cBhvr>
                                        <p:cTn id="29" dur="1" fill="hold">
                                          <p:stCondLst>
                                            <p:cond delay="0"/>
                                          </p:stCondLst>
                                        </p:cTn>
                                        <p:tgtEl>
                                          <p:spTgt spid="104">
                                            <p:txEl>
                                              <p:pRg st="0" end="0"/>
                                            </p:txEl>
                                          </p:spTgt>
                                        </p:tgtEl>
                                        <p:attrNameLst>
                                          <p:attrName>style.visibility</p:attrName>
                                        </p:attrNameLst>
                                      </p:cBhvr>
                                      <p:to>
                                        <p:strVal val="visible"/>
                                      </p:to>
                                    </p:set>
                                    <p:anim calcmode="lin" valueType="num">
                                      <p:cBhvr additive="base">
                                        <p:cTn id="30" dur="500" fill="hold"/>
                                        <p:tgtEl>
                                          <p:spTgt spid="104">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04">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4" decel="100000" fill="hold" nodeType="withEffect">
                                  <p:stCondLst>
                                    <p:cond delay="0"/>
                                  </p:stCondLst>
                                  <p:childTnLst>
                                    <p:set>
                                      <p:cBhvr>
                                        <p:cTn id="33" dur="1" fill="hold">
                                          <p:stCondLst>
                                            <p:cond delay="0"/>
                                          </p:stCondLst>
                                        </p:cTn>
                                        <p:tgtEl>
                                          <p:spTgt spid="108"/>
                                        </p:tgtEl>
                                        <p:attrNameLst>
                                          <p:attrName>style.visibility</p:attrName>
                                        </p:attrNameLst>
                                      </p:cBhvr>
                                      <p:to>
                                        <p:strVal val="visible"/>
                                      </p:to>
                                    </p:set>
                                    <p:anim calcmode="lin" valueType="num">
                                      <p:cBhvr additive="base">
                                        <p:cTn id="34" dur="500" fill="hold"/>
                                        <p:tgtEl>
                                          <p:spTgt spid="108"/>
                                        </p:tgtEl>
                                        <p:attrNameLst>
                                          <p:attrName>ppt_x</p:attrName>
                                        </p:attrNameLst>
                                      </p:cBhvr>
                                      <p:tavLst>
                                        <p:tav tm="0">
                                          <p:val>
                                            <p:strVal val="#ppt_x"/>
                                          </p:val>
                                        </p:tav>
                                        <p:tav tm="100000">
                                          <p:val>
                                            <p:strVal val="#ppt_x"/>
                                          </p:val>
                                        </p:tav>
                                      </p:tavLst>
                                    </p:anim>
                                    <p:anim calcmode="lin" valueType="num">
                                      <p:cBhvr additive="base">
                                        <p:cTn id="35" dur="500" fill="hold"/>
                                        <p:tgtEl>
                                          <p:spTgt spid="108"/>
                                        </p:tgtEl>
                                        <p:attrNameLst>
                                          <p:attrName>ppt_y</p:attrName>
                                        </p:attrNameLst>
                                      </p:cBhvr>
                                      <p:tavLst>
                                        <p:tav tm="0">
                                          <p:val>
                                            <p:strVal val="1+#ppt_h/2"/>
                                          </p:val>
                                        </p:tav>
                                        <p:tav tm="100000">
                                          <p:val>
                                            <p:strVal val="#ppt_y"/>
                                          </p:val>
                                        </p:tav>
                                      </p:tavLst>
                                    </p:anim>
                                  </p:childTnLst>
                                </p:cTn>
                              </p:par>
                            </p:childTnLst>
                          </p:cTn>
                        </p:par>
                        <p:par>
                          <p:cTn id="36" fill="hold">
                            <p:stCondLst>
                              <p:cond delay="2050"/>
                            </p:stCondLst>
                            <p:childTnLst>
                              <p:par>
                                <p:cTn id="37" presetID="22" presetClass="entr" presetSubtype="8" fill="hold" grpId="0" nodeType="afterEffect">
                                  <p:stCondLst>
                                    <p:cond delay="0"/>
                                  </p:stCondLst>
                                  <p:childTnLst>
                                    <p:set>
                                      <p:cBhvr>
                                        <p:cTn id="38" dur="1" fill="hold">
                                          <p:stCondLst>
                                            <p:cond delay="0"/>
                                          </p:stCondLst>
                                        </p:cTn>
                                        <p:tgtEl>
                                          <p:spTgt spid="105">
                                            <p:txEl>
                                              <p:pRg st="0" end="0"/>
                                            </p:txEl>
                                          </p:spTgt>
                                        </p:tgtEl>
                                        <p:attrNameLst>
                                          <p:attrName>style.visibility</p:attrName>
                                        </p:attrNameLst>
                                      </p:cBhvr>
                                      <p:to>
                                        <p:strVal val="visible"/>
                                      </p:to>
                                    </p:set>
                                    <p:animEffect transition="in" filter="wipe(left)">
                                      <p:cBhvr>
                                        <p:cTn id="39" dur="500"/>
                                        <p:tgtEl>
                                          <p:spTgt spid="105">
                                            <p:txEl>
                                              <p:pRg st="0" end="0"/>
                                            </p:txEl>
                                          </p:spTgt>
                                        </p:tgtEl>
                                      </p:cBhvr>
                                    </p:animEffect>
                                  </p:childTnLst>
                                </p:cTn>
                              </p:par>
                            </p:childTnLst>
                          </p:cTn>
                        </p:par>
                        <p:par>
                          <p:cTn id="40" fill="hold">
                            <p:stCondLst>
                              <p:cond delay="2550"/>
                            </p:stCondLst>
                            <p:childTnLst>
                              <p:par>
                                <p:cTn id="41" presetID="2" presetClass="entr" presetSubtype="8" decel="100000" fill="hold" grpId="0" nodeType="afterEffect">
                                  <p:stCondLst>
                                    <p:cond delay="250"/>
                                  </p:stCondLst>
                                  <p:childTnLst>
                                    <p:set>
                                      <p:cBhvr>
                                        <p:cTn id="42" dur="1" fill="hold">
                                          <p:stCondLst>
                                            <p:cond delay="0"/>
                                          </p:stCondLst>
                                        </p:cTn>
                                        <p:tgtEl>
                                          <p:spTgt spid="115">
                                            <p:txEl>
                                              <p:pRg st="0" end="0"/>
                                            </p:txEl>
                                          </p:spTgt>
                                        </p:tgtEl>
                                        <p:attrNameLst>
                                          <p:attrName>style.visibility</p:attrName>
                                        </p:attrNameLst>
                                      </p:cBhvr>
                                      <p:to>
                                        <p:strVal val="visible"/>
                                      </p:to>
                                    </p:set>
                                    <p:anim calcmode="lin" valueType="num">
                                      <p:cBhvr additive="base">
                                        <p:cTn id="43" dur="500" fill="hold"/>
                                        <p:tgtEl>
                                          <p:spTgt spid="115">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15">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nodeType="withEffect">
                                  <p:stCondLst>
                                    <p:cond delay="250"/>
                                  </p:stCondLst>
                                  <p:childTnLst>
                                    <p:set>
                                      <p:cBhvr>
                                        <p:cTn id="46" dur="1" fill="hold">
                                          <p:stCondLst>
                                            <p:cond delay="0"/>
                                          </p:stCondLst>
                                        </p:cTn>
                                        <p:tgtEl>
                                          <p:spTgt spid="110"/>
                                        </p:tgtEl>
                                        <p:attrNameLst>
                                          <p:attrName>style.visibility</p:attrName>
                                        </p:attrNameLst>
                                      </p:cBhvr>
                                      <p:to>
                                        <p:strVal val="visible"/>
                                      </p:to>
                                    </p:set>
                                    <p:anim calcmode="lin" valueType="num">
                                      <p:cBhvr additive="base">
                                        <p:cTn id="47" dur="500" fill="hold"/>
                                        <p:tgtEl>
                                          <p:spTgt spid="110"/>
                                        </p:tgtEl>
                                        <p:attrNameLst>
                                          <p:attrName>ppt_x</p:attrName>
                                        </p:attrNameLst>
                                      </p:cBhvr>
                                      <p:tavLst>
                                        <p:tav tm="0">
                                          <p:val>
                                            <p:strVal val="#ppt_x"/>
                                          </p:val>
                                        </p:tav>
                                        <p:tav tm="100000">
                                          <p:val>
                                            <p:strVal val="#ppt_x"/>
                                          </p:val>
                                        </p:tav>
                                      </p:tavLst>
                                    </p:anim>
                                    <p:anim calcmode="lin" valueType="num">
                                      <p:cBhvr additive="base">
                                        <p:cTn id="48" dur="500" fill="hold"/>
                                        <p:tgtEl>
                                          <p:spTgt spid="110"/>
                                        </p:tgtEl>
                                        <p:attrNameLst>
                                          <p:attrName>ppt_y</p:attrName>
                                        </p:attrNameLst>
                                      </p:cBhvr>
                                      <p:tavLst>
                                        <p:tav tm="0">
                                          <p:val>
                                            <p:strVal val="1+#ppt_h/2"/>
                                          </p:val>
                                        </p:tav>
                                        <p:tav tm="100000">
                                          <p:val>
                                            <p:strVal val="#ppt_y"/>
                                          </p:val>
                                        </p:tav>
                                      </p:tavLst>
                                    </p:anim>
                                  </p:childTnLst>
                                </p:cTn>
                              </p:par>
                            </p:childTnLst>
                          </p:cTn>
                        </p:par>
                        <p:par>
                          <p:cTn id="49" fill="hold">
                            <p:stCondLst>
                              <p:cond delay="3300"/>
                            </p:stCondLst>
                            <p:childTnLst>
                              <p:par>
                                <p:cTn id="50" presetID="22" presetClass="entr" presetSubtype="8" fill="hold" grpId="0" nodeType="afterEffect">
                                  <p:stCondLst>
                                    <p:cond delay="0"/>
                                  </p:stCondLst>
                                  <p:childTnLst>
                                    <p:set>
                                      <p:cBhvr>
                                        <p:cTn id="51" dur="1" fill="hold">
                                          <p:stCondLst>
                                            <p:cond delay="0"/>
                                          </p:stCondLst>
                                        </p:cTn>
                                        <p:tgtEl>
                                          <p:spTgt spid="116">
                                            <p:txEl>
                                              <p:pRg st="0" end="0"/>
                                            </p:txEl>
                                          </p:spTgt>
                                        </p:tgtEl>
                                        <p:attrNameLst>
                                          <p:attrName>style.visibility</p:attrName>
                                        </p:attrNameLst>
                                      </p:cBhvr>
                                      <p:to>
                                        <p:strVal val="visible"/>
                                      </p:to>
                                    </p:set>
                                    <p:animEffect transition="in" filter="wipe(left)">
                                      <p:cBhvr>
                                        <p:cTn id="52" dur="500"/>
                                        <p:tgtEl>
                                          <p:spTgt spid="116">
                                            <p:txEl>
                                              <p:pRg st="0" end="0"/>
                                            </p:txEl>
                                          </p:spTgt>
                                        </p:tgtEl>
                                      </p:cBhvr>
                                    </p:animEffect>
                                  </p:childTnLst>
                                </p:cTn>
                              </p:par>
                            </p:childTnLst>
                          </p:cTn>
                        </p:par>
                        <p:par>
                          <p:cTn id="53" fill="hold">
                            <p:stCondLst>
                              <p:cond delay="3800"/>
                            </p:stCondLst>
                            <p:childTnLst>
                              <p:par>
                                <p:cTn id="54" presetID="2" presetClass="entr" presetSubtype="8" decel="100000" fill="hold" grpId="0" nodeType="afterEffect">
                                  <p:stCondLst>
                                    <p:cond delay="250"/>
                                  </p:stCondLst>
                                  <p:childTnLst>
                                    <p:set>
                                      <p:cBhvr>
                                        <p:cTn id="55" dur="1" fill="hold">
                                          <p:stCondLst>
                                            <p:cond delay="0"/>
                                          </p:stCondLst>
                                        </p:cTn>
                                        <p:tgtEl>
                                          <p:spTgt spid="121">
                                            <p:txEl>
                                              <p:pRg st="0" end="0"/>
                                            </p:txEl>
                                          </p:spTgt>
                                        </p:tgtEl>
                                        <p:attrNameLst>
                                          <p:attrName>style.visibility</p:attrName>
                                        </p:attrNameLst>
                                      </p:cBhvr>
                                      <p:to>
                                        <p:strVal val="visible"/>
                                      </p:to>
                                    </p:set>
                                    <p:anim calcmode="lin" valueType="num">
                                      <p:cBhvr additive="base">
                                        <p:cTn id="56" dur="500" fill="hold"/>
                                        <p:tgtEl>
                                          <p:spTgt spid="121">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121">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4" decel="100000" fill="hold" nodeType="withEffect">
                                  <p:stCondLst>
                                    <p:cond delay="250"/>
                                  </p:stCondLst>
                                  <p:childTnLst>
                                    <p:set>
                                      <p:cBhvr>
                                        <p:cTn id="59" dur="1" fill="hold">
                                          <p:stCondLst>
                                            <p:cond delay="0"/>
                                          </p:stCondLst>
                                        </p:cTn>
                                        <p:tgtEl>
                                          <p:spTgt spid="117"/>
                                        </p:tgtEl>
                                        <p:attrNameLst>
                                          <p:attrName>style.visibility</p:attrName>
                                        </p:attrNameLst>
                                      </p:cBhvr>
                                      <p:to>
                                        <p:strVal val="visible"/>
                                      </p:to>
                                    </p:set>
                                    <p:anim calcmode="lin" valueType="num">
                                      <p:cBhvr additive="base">
                                        <p:cTn id="60" dur="500" fill="hold"/>
                                        <p:tgtEl>
                                          <p:spTgt spid="117"/>
                                        </p:tgtEl>
                                        <p:attrNameLst>
                                          <p:attrName>ppt_x</p:attrName>
                                        </p:attrNameLst>
                                      </p:cBhvr>
                                      <p:tavLst>
                                        <p:tav tm="0">
                                          <p:val>
                                            <p:strVal val="#ppt_x"/>
                                          </p:val>
                                        </p:tav>
                                        <p:tav tm="100000">
                                          <p:val>
                                            <p:strVal val="#ppt_x"/>
                                          </p:val>
                                        </p:tav>
                                      </p:tavLst>
                                    </p:anim>
                                    <p:anim calcmode="lin" valueType="num">
                                      <p:cBhvr additive="base">
                                        <p:cTn id="61" dur="500" fill="hold"/>
                                        <p:tgtEl>
                                          <p:spTgt spid="117"/>
                                        </p:tgtEl>
                                        <p:attrNameLst>
                                          <p:attrName>ppt_y</p:attrName>
                                        </p:attrNameLst>
                                      </p:cBhvr>
                                      <p:tavLst>
                                        <p:tav tm="0">
                                          <p:val>
                                            <p:strVal val="1+#ppt_h/2"/>
                                          </p:val>
                                        </p:tav>
                                        <p:tav tm="100000">
                                          <p:val>
                                            <p:strVal val="#ppt_y"/>
                                          </p:val>
                                        </p:tav>
                                      </p:tavLst>
                                    </p:anim>
                                  </p:childTnLst>
                                </p:cTn>
                              </p:par>
                            </p:childTnLst>
                          </p:cTn>
                        </p:par>
                        <p:par>
                          <p:cTn id="62" fill="hold">
                            <p:stCondLst>
                              <p:cond delay="4550"/>
                            </p:stCondLst>
                            <p:childTnLst>
                              <p:par>
                                <p:cTn id="63" presetID="22" presetClass="entr" presetSubtype="8" fill="hold" grpId="0" nodeType="afterEffect">
                                  <p:stCondLst>
                                    <p:cond delay="0"/>
                                  </p:stCondLst>
                                  <p:childTnLst>
                                    <p:set>
                                      <p:cBhvr>
                                        <p:cTn id="64" dur="1" fill="hold">
                                          <p:stCondLst>
                                            <p:cond delay="0"/>
                                          </p:stCondLst>
                                        </p:cTn>
                                        <p:tgtEl>
                                          <p:spTgt spid="122">
                                            <p:txEl>
                                              <p:pRg st="0" end="0"/>
                                            </p:txEl>
                                          </p:spTgt>
                                        </p:tgtEl>
                                        <p:attrNameLst>
                                          <p:attrName>style.visibility</p:attrName>
                                        </p:attrNameLst>
                                      </p:cBhvr>
                                      <p:to>
                                        <p:strVal val="visible"/>
                                      </p:to>
                                    </p:set>
                                    <p:animEffect transition="in" filter="wipe(left)">
                                      <p:cBhvr>
                                        <p:cTn id="65" dur="500"/>
                                        <p:tgtEl>
                                          <p:spTgt spid="1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build="p">
        <p:tmplLst>
          <p:tmpl lvl="1">
            <p:tnLst>
              <p:par>
                <p:cTn presetID="2" presetClass="entr" presetSubtype="8" decel="100000" fill="hold" nodeType="afterEffect">
                  <p:stCondLst>
                    <p:cond delay="25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500" fill="hold"/>
                        <p:tgtEl>
                          <p:spTgt spid="115"/>
                        </p:tgtEl>
                        <p:attrNameLst>
                          <p:attrName>ppt_x</p:attrName>
                        </p:attrNameLst>
                      </p:cBhvr>
                      <p:tavLst>
                        <p:tav tm="0">
                          <p:val>
                            <p:strVal val="0-#ppt_w/2"/>
                          </p:val>
                        </p:tav>
                        <p:tav tm="100000">
                          <p:val>
                            <p:strVal val="#ppt_x"/>
                          </p:val>
                        </p:tav>
                      </p:tavLst>
                    </p:anim>
                    <p:anim calcmode="lin" valueType="num">
                      <p:cBhvr additive="base">
                        <p:cTn dur="500" fill="hold"/>
                        <p:tgtEl>
                          <p:spTgt spid="115"/>
                        </p:tgtEl>
                        <p:attrNameLst>
                          <p:attrName>ppt_y</p:attrName>
                        </p:attrNameLst>
                      </p:cBhvr>
                      <p:tavLst>
                        <p:tav tm="0">
                          <p:val>
                            <p:strVal val="#ppt_y"/>
                          </p:val>
                        </p:tav>
                        <p:tav tm="100000">
                          <p:val>
                            <p:strVal val="#ppt_y"/>
                          </p:val>
                        </p:tav>
                      </p:tavLst>
                    </p:anim>
                  </p:childTnLst>
                </p:cTn>
              </p:par>
            </p:tnLst>
          </p:tmpl>
        </p:tmplLst>
      </p:bldP>
      <p:bldP spid="116" grpId="0" build="p">
        <p:tmplLst>
          <p:tmpl lvl="1">
            <p:tnLst>
              <p:par>
                <p:cTn presetID="22" presetClass="entr" presetSubtype="8" fill="hold" nodeType="afterEffect">
                  <p:stCondLst>
                    <p:cond delay="0"/>
                  </p:stCondLst>
                  <p:childTnLst>
                    <p:set>
                      <p:cBhvr>
                        <p:cTn dur="1" fill="hold">
                          <p:stCondLst>
                            <p:cond delay="0"/>
                          </p:stCondLst>
                        </p:cTn>
                        <p:tgtEl>
                          <p:spTgt spid="116"/>
                        </p:tgtEl>
                        <p:attrNameLst>
                          <p:attrName>style.visibility</p:attrName>
                        </p:attrNameLst>
                      </p:cBhvr>
                      <p:to>
                        <p:strVal val="visible"/>
                      </p:to>
                    </p:set>
                    <p:animEffect transition="in" filter="wipe(left)">
                      <p:cBhvr>
                        <p:cTn dur="500"/>
                        <p:tgtEl>
                          <p:spTgt spid="11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8" grpId="0" animBg="1"/>
      <p:bldP spid="101" grpId="0" animBg="1"/>
      <p:bldP spid="104" grpId="0" build="p">
        <p:tmplLst>
          <p:tmpl lvl="1">
            <p:tnLst>
              <p:par>
                <p:cTn presetID="2" presetClass="entr" presetSubtype="8"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0-#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P spid="100" grpId="0" animBg="1"/>
      <p:bldP spid="121" grpId="0" build="p">
        <p:tmplLst>
          <p:tmpl lvl="1">
            <p:tnLst>
              <p:par>
                <p:cTn presetID="2" presetClass="entr" presetSubtype="8" decel="100000" fill="hold" nodeType="afterEffect">
                  <p:stCondLst>
                    <p:cond delay="25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500" fill="hold"/>
                        <p:tgtEl>
                          <p:spTgt spid="121"/>
                        </p:tgtEl>
                        <p:attrNameLst>
                          <p:attrName>ppt_x</p:attrName>
                        </p:attrNameLst>
                      </p:cBhvr>
                      <p:tavLst>
                        <p:tav tm="0">
                          <p:val>
                            <p:strVal val="0-#ppt_w/2"/>
                          </p:val>
                        </p:tav>
                        <p:tav tm="100000">
                          <p:val>
                            <p:strVal val="#ppt_x"/>
                          </p:val>
                        </p:tav>
                      </p:tavLst>
                    </p:anim>
                    <p:anim calcmode="lin" valueType="num">
                      <p:cBhvr additive="base">
                        <p:cTn dur="500" fill="hold"/>
                        <p:tgtEl>
                          <p:spTgt spid="121"/>
                        </p:tgtEl>
                        <p:attrNameLst>
                          <p:attrName>ppt_y</p:attrName>
                        </p:attrNameLst>
                      </p:cBhvr>
                      <p:tavLst>
                        <p:tav tm="0">
                          <p:val>
                            <p:strVal val="#ppt_y"/>
                          </p:val>
                        </p:tav>
                        <p:tav tm="100000">
                          <p:val>
                            <p:strVal val="#ppt_y"/>
                          </p:val>
                        </p:tav>
                      </p:tavLst>
                    </p:anim>
                  </p:childTnLst>
                </p:cTn>
              </p:par>
            </p:tnLst>
          </p:tmpl>
        </p:tmplLst>
      </p:bldP>
      <p:bldP spid="122" grpId="0" build="p">
        <p:tmplLst>
          <p:tmpl lvl="1">
            <p:tnLst>
              <p:par>
                <p:cTn presetID="22" presetClass="entr" presetSubtype="8" fill="hold" nodeType="afterEffect">
                  <p:stCondLst>
                    <p:cond delay="0"/>
                  </p:stCondLst>
                  <p:childTnLst>
                    <p:set>
                      <p:cBhvr>
                        <p:cTn dur="1" fill="hold">
                          <p:stCondLst>
                            <p:cond delay="0"/>
                          </p:stCondLst>
                        </p:cTn>
                        <p:tgtEl>
                          <p:spTgt spid="122"/>
                        </p:tgtEl>
                        <p:attrNameLst>
                          <p:attrName>style.visibility</p:attrName>
                        </p:attrNameLst>
                      </p:cBhvr>
                      <p:to>
                        <p:strVal val="visible"/>
                      </p:to>
                    </p:set>
                    <p:animEffect transition="in" filter="wipe(left)">
                      <p:cBhvr>
                        <p:cTn dur="500"/>
                        <p:tgtEl>
                          <p:spTgt spid="122"/>
                        </p:tgtEl>
                      </p:cBhvr>
                    </p:animEffect>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Numeric List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userDrawn="1"/>
        </p:nvSpPr>
        <p:spPr>
          <a:xfrm>
            <a:off x="5520635" y="2273935"/>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12" name="円/楕円 11"/>
          <p:cNvSpPr/>
          <p:nvPr userDrawn="1"/>
        </p:nvSpPr>
        <p:spPr>
          <a:xfrm>
            <a:off x="5520635" y="3181195"/>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13" name="円/楕円 12"/>
          <p:cNvSpPr/>
          <p:nvPr userDrawn="1"/>
        </p:nvSpPr>
        <p:spPr>
          <a:xfrm>
            <a:off x="5520635" y="4088455"/>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4" name="円/楕円 13"/>
          <p:cNvSpPr/>
          <p:nvPr userDrawn="1"/>
        </p:nvSpPr>
        <p:spPr>
          <a:xfrm>
            <a:off x="5520635" y="4995715"/>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8" name="テキスト プレースホルダー 6"/>
          <p:cNvSpPr>
            <a:spLocks noGrp="1"/>
          </p:cNvSpPr>
          <p:nvPr>
            <p:ph type="body" sz="quarter" idx="16" hasCustomPrompt="1"/>
          </p:nvPr>
        </p:nvSpPr>
        <p:spPr>
          <a:xfrm>
            <a:off x="6001105" y="2133836"/>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001105" y="3042255"/>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001105" y="3950674"/>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001105" y="4859092"/>
            <a:ext cx="5669394"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8" hasCustomPrompt="1"/>
          </p:nvPr>
        </p:nvSpPr>
        <p:spPr>
          <a:xfrm>
            <a:off x="522560" y="2199155"/>
            <a:ext cx="4596590" cy="3316275"/>
          </a:xfrm>
        </p:spPr>
        <p:txBody>
          <a:bodyPr anchor="ctr">
            <a:noAutofit/>
          </a:bodyPr>
          <a:lstStyle>
            <a:lvl1pPr algn="ctr">
              <a:defRPr sz="2667"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52510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Numeric List -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userDrawn="1"/>
        </p:nvSpPr>
        <p:spPr>
          <a:xfrm>
            <a:off x="5520635" y="1768178"/>
            <a:ext cx="432085" cy="4320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1</a:t>
            </a:r>
            <a:endParaRPr kumimoji="1" lang="ja-JP" altLang="en-US" sz="1200" dirty="0"/>
          </a:p>
        </p:txBody>
      </p:sp>
      <p:sp>
        <p:nvSpPr>
          <p:cNvPr id="12" name="円/楕円 11"/>
          <p:cNvSpPr/>
          <p:nvPr userDrawn="1"/>
        </p:nvSpPr>
        <p:spPr>
          <a:xfrm>
            <a:off x="5520635" y="2675438"/>
            <a:ext cx="432085"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2</a:t>
            </a:r>
            <a:endParaRPr kumimoji="1" lang="ja-JP" altLang="en-US" sz="1200" dirty="0"/>
          </a:p>
        </p:txBody>
      </p:sp>
      <p:sp>
        <p:nvSpPr>
          <p:cNvPr id="13" name="円/楕円 12"/>
          <p:cNvSpPr/>
          <p:nvPr userDrawn="1"/>
        </p:nvSpPr>
        <p:spPr>
          <a:xfrm>
            <a:off x="5520635" y="3582698"/>
            <a:ext cx="432085" cy="4320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3</a:t>
            </a:r>
            <a:endParaRPr kumimoji="1" lang="ja-JP" altLang="en-US" sz="1200" dirty="0"/>
          </a:p>
        </p:txBody>
      </p:sp>
      <p:sp>
        <p:nvSpPr>
          <p:cNvPr id="14" name="円/楕円 13"/>
          <p:cNvSpPr/>
          <p:nvPr userDrawn="1"/>
        </p:nvSpPr>
        <p:spPr>
          <a:xfrm>
            <a:off x="5520635" y="4489958"/>
            <a:ext cx="432085" cy="43204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4</a:t>
            </a:r>
            <a:endParaRPr kumimoji="1" lang="ja-JP" altLang="en-US" sz="1200" dirty="0"/>
          </a:p>
        </p:txBody>
      </p:sp>
      <p:sp>
        <p:nvSpPr>
          <p:cNvPr id="15" name="円/楕円 14"/>
          <p:cNvSpPr/>
          <p:nvPr userDrawn="1"/>
        </p:nvSpPr>
        <p:spPr>
          <a:xfrm>
            <a:off x="5520635" y="5397218"/>
            <a:ext cx="432085" cy="4320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200" dirty="0"/>
              <a:t>5</a:t>
            </a:r>
            <a:endParaRPr kumimoji="1" lang="ja-JP" altLang="en-US" sz="1200" dirty="0"/>
          </a:p>
        </p:txBody>
      </p:sp>
      <p:sp>
        <p:nvSpPr>
          <p:cNvPr id="18" name="テキスト プレースホルダー 6"/>
          <p:cNvSpPr>
            <a:spLocks noGrp="1"/>
          </p:cNvSpPr>
          <p:nvPr>
            <p:ph type="body" sz="quarter" idx="16" hasCustomPrompt="1"/>
          </p:nvPr>
        </p:nvSpPr>
        <p:spPr>
          <a:xfrm>
            <a:off x="6001105" y="1628080"/>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001105" y="2536498"/>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001105" y="3444917"/>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001105" y="4353336"/>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6001105" y="5261754"/>
            <a:ext cx="5727456" cy="718922"/>
          </a:xfrm>
        </p:spPr>
        <p:txBody>
          <a:bodyPr anchor="ctr">
            <a:norm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522560" y="2150775"/>
            <a:ext cx="4596590" cy="3316275"/>
          </a:xfrm>
        </p:spPr>
        <p:txBody>
          <a:bodyPr anchor="ctr">
            <a:noAutofit/>
          </a:bodyPr>
          <a:lstStyle>
            <a:lvl1pPr algn="ctr">
              <a:defRPr sz="2667"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076938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4100"/>
                            </p:stCondLst>
                            <p:childTnLst>
                              <p:par>
                                <p:cTn id="54" presetID="2" presetClass="entr" presetSubtype="1" decel="100000" fill="hold" grpId="0" nodeType="afterEffect">
                                  <p:stCondLst>
                                    <p:cond delay="25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0-#ppt_h/2"/>
                                          </p:val>
                                        </p:tav>
                                        <p:tav tm="100000">
                                          <p:val>
                                            <p:strVal val="#ppt_y"/>
                                          </p:val>
                                        </p:tav>
                                      </p:tavLst>
                                    </p:anim>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5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2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5"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5 Keywords and Descriptions">
    <p:spTree>
      <p:nvGrpSpPr>
        <p:cNvPr id="1" name=""/>
        <p:cNvGrpSpPr/>
        <p:nvPr/>
      </p:nvGrpSpPr>
      <p:grpSpPr>
        <a:xfrm>
          <a:off x="0" y="0"/>
          <a:ext cx="0" cy="0"/>
          <a:chOff x="0" y="0"/>
          <a:chExt cx="0" cy="0"/>
        </a:xfrm>
      </p:grpSpPr>
      <p:sp>
        <p:nvSpPr>
          <p:cNvPr id="38" name="角丸四角形 37"/>
          <p:cNvSpPr/>
          <p:nvPr userDrawn="1"/>
        </p:nvSpPr>
        <p:spPr>
          <a:xfrm>
            <a:off x="831177" y="5275016"/>
            <a:ext cx="10530542" cy="726909"/>
          </a:xfrm>
          <a:prstGeom prst="roundRect">
            <a:avLst>
              <a:gd name="adj" fmla="val 50000"/>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7" name="角丸四角形 36"/>
          <p:cNvSpPr/>
          <p:nvPr userDrawn="1"/>
        </p:nvSpPr>
        <p:spPr>
          <a:xfrm>
            <a:off x="831177" y="4364761"/>
            <a:ext cx="10530542" cy="726909"/>
          </a:xfrm>
          <a:prstGeom prst="roundRect">
            <a:avLst>
              <a:gd name="adj" fmla="val 50000"/>
            </a:avLst>
          </a:prstGeom>
          <a:solidFill>
            <a:schemeClr val="accent4">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6" name="角丸四角形 35"/>
          <p:cNvSpPr/>
          <p:nvPr userDrawn="1"/>
        </p:nvSpPr>
        <p:spPr>
          <a:xfrm>
            <a:off x="831177" y="1633997"/>
            <a:ext cx="10530542" cy="726909"/>
          </a:xfrm>
          <a:prstGeom prst="roundRect">
            <a:avLst>
              <a:gd name="adj" fmla="val 50000"/>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5" name="角丸四角形 34"/>
          <p:cNvSpPr/>
          <p:nvPr userDrawn="1"/>
        </p:nvSpPr>
        <p:spPr>
          <a:xfrm>
            <a:off x="831177" y="2544252"/>
            <a:ext cx="10530542" cy="726909"/>
          </a:xfrm>
          <a:prstGeom prst="roundRect">
            <a:avLst>
              <a:gd name="adj" fmla="val 50000"/>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3" name="角丸四角形 32"/>
          <p:cNvSpPr/>
          <p:nvPr userDrawn="1"/>
        </p:nvSpPr>
        <p:spPr>
          <a:xfrm>
            <a:off x="831177" y="3454506"/>
            <a:ext cx="10530542" cy="726909"/>
          </a:xfrm>
          <a:prstGeom prst="roundRect">
            <a:avLst>
              <a:gd name="adj" fmla="val 50000"/>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5" name="円/楕円 4"/>
          <p:cNvSpPr/>
          <p:nvPr userDrawn="1"/>
        </p:nvSpPr>
        <p:spPr>
          <a:xfrm>
            <a:off x="10705880" y="1721621"/>
            <a:ext cx="552048" cy="552000"/>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4" name="円/楕円 43"/>
          <p:cNvSpPr/>
          <p:nvPr userDrawn="1"/>
        </p:nvSpPr>
        <p:spPr>
          <a:xfrm>
            <a:off x="10705880" y="2631537"/>
            <a:ext cx="552048" cy="552000"/>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5" name="円/楕円 44"/>
          <p:cNvSpPr/>
          <p:nvPr userDrawn="1"/>
        </p:nvSpPr>
        <p:spPr>
          <a:xfrm>
            <a:off x="10705880" y="3541791"/>
            <a:ext cx="552048" cy="552000"/>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6" name="円/楕円 45"/>
          <p:cNvSpPr/>
          <p:nvPr userDrawn="1"/>
        </p:nvSpPr>
        <p:spPr>
          <a:xfrm>
            <a:off x="10705880" y="4452385"/>
            <a:ext cx="552048" cy="5520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4"/>
              </a:solidFill>
            </a:endParaRPr>
          </a:p>
        </p:txBody>
      </p:sp>
      <p:sp>
        <p:nvSpPr>
          <p:cNvPr id="47" name="円/楕円 46"/>
          <p:cNvSpPr/>
          <p:nvPr userDrawn="1"/>
        </p:nvSpPr>
        <p:spPr>
          <a:xfrm>
            <a:off x="10705880" y="5362641"/>
            <a:ext cx="552048" cy="552000"/>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テキスト プレースホルダー 6"/>
          <p:cNvSpPr>
            <a:spLocks noGrp="1"/>
          </p:cNvSpPr>
          <p:nvPr>
            <p:ph type="body" sz="quarter" idx="16" hasCustomPrompt="1"/>
          </p:nvPr>
        </p:nvSpPr>
        <p:spPr>
          <a:xfrm>
            <a:off x="4615536" y="1637991"/>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4615536" y="2548246"/>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4615536" y="3458500"/>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4615536" y="4368755"/>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4615536" y="5279010"/>
            <a:ext cx="5997966" cy="718922"/>
          </a:xfrm>
        </p:spPr>
        <p:txBody>
          <a:bodyPr anchor="ctr">
            <a:norm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9" name="角丸四角形 18"/>
          <p:cNvSpPr/>
          <p:nvPr userDrawn="1"/>
        </p:nvSpPr>
        <p:spPr>
          <a:xfrm>
            <a:off x="923547" y="1721283"/>
            <a:ext cx="3408340" cy="552339"/>
          </a:xfrm>
          <a:prstGeom prst="roundRect">
            <a:avLst>
              <a:gd name="adj" fmla="val 50000"/>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0" name="角丸四角形 19"/>
          <p:cNvSpPr/>
          <p:nvPr userDrawn="1"/>
        </p:nvSpPr>
        <p:spPr>
          <a:xfrm>
            <a:off x="923547" y="2631537"/>
            <a:ext cx="3408340" cy="552339"/>
          </a:xfrm>
          <a:prstGeom prst="roundRect">
            <a:avLst>
              <a:gd name="adj" fmla="val 50000"/>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1" name="角丸四角形 20"/>
          <p:cNvSpPr/>
          <p:nvPr userDrawn="1"/>
        </p:nvSpPr>
        <p:spPr>
          <a:xfrm>
            <a:off x="923547" y="5362302"/>
            <a:ext cx="3408340" cy="552339"/>
          </a:xfrm>
          <a:prstGeom prst="roundRect">
            <a:avLst>
              <a:gd name="adj" fmla="val 50000"/>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3" name="角丸四角形 22"/>
          <p:cNvSpPr/>
          <p:nvPr userDrawn="1"/>
        </p:nvSpPr>
        <p:spPr>
          <a:xfrm>
            <a:off x="923547" y="3541792"/>
            <a:ext cx="3408340" cy="552339"/>
          </a:xfrm>
          <a:prstGeom prst="roundRect">
            <a:avLst>
              <a:gd name="adj" fmla="val 5000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25" name="角丸四角形 24"/>
          <p:cNvSpPr/>
          <p:nvPr userDrawn="1"/>
        </p:nvSpPr>
        <p:spPr>
          <a:xfrm>
            <a:off x="923547" y="4452047"/>
            <a:ext cx="3408340" cy="552339"/>
          </a:xfrm>
          <a:prstGeom prst="roundRect">
            <a:avLst>
              <a:gd name="adj" fmla="val 50000"/>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600" dirty="0">
              <a:solidFill>
                <a:schemeClr val="bg1"/>
              </a:solidFill>
              <a:latin typeface="Route 159 Light" pitchFamily="50" charset="0"/>
            </a:endParaRPr>
          </a:p>
        </p:txBody>
      </p:sp>
      <p:sp>
        <p:nvSpPr>
          <p:cNvPr id="39" name="テキスト プレースホルダー 6"/>
          <p:cNvSpPr>
            <a:spLocks noGrp="1"/>
          </p:cNvSpPr>
          <p:nvPr>
            <p:ph type="body" sz="quarter" idx="27" hasCustomPrompt="1"/>
          </p:nvPr>
        </p:nvSpPr>
        <p:spPr>
          <a:xfrm>
            <a:off x="1120532" y="1815608"/>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8" hasCustomPrompt="1"/>
          </p:nvPr>
        </p:nvSpPr>
        <p:spPr>
          <a:xfrm>
            <a:off x="1120532" y="5456627"/>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29" hasCustomPrompt="1"/>
          </p:nvPr>
        </p:nvSpPr>
        <p:spPr>
          <a:xfrm>
            <a:off x="1120532" y="2725862"/>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2" name="テキスト プレースホルダー 6"/>
          <p:cNvSpPr>
            <a:spLocks noGrp="1"/>
          </p:cNvSpPr>
          <p:nvPr>
            <p:ph type="body" sz="quarter" idx="30" hasCustomPrompt="1"/>
          </p:nvPr>
        </p:nvSpPr>
        <p:spPr>
          <a:xfrm>
            <a:off x="1120532" y="3636116"/>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31" hasCustomPrompt="1"/>
          </p:nvPr>
        </p:nvSpPr>
        <p:spPr>
          <a:xfrm>
            <a:off x="1120532" y="4546371"/>
            <a:ext cx="3014368" cy="363689"/>
          </a:xfrm>
        </p:spPr>
        <p:txBody>
          <a:bodyPr anchor="ctr">
            <a:noAutofit/>
          </a:bodyPr>
          <a:lstStyle>
            <a:lvl1pPr algn="ctr">
              <a:defRPr sz="1867"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35159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anim calcmode="lin" valueType="num">
                                      <p:cBhvr additive="base">
                                        <p:cTn id="19" dur="75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0" dur="75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250"/>
                            </p:stCondLst>
                            <p:childTnLst>
                              <p:par>
                                <p:cTn id="22" presetID="16" presetClass="entr" presetSubtype="37"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outVertical)">
                                      <p:cBhvr>
                                        <p:cTn id="24" dur="500"/>
                                        <p:tgtEl>
                                          <p:spTgt spid="36"/>
                                        </p:tgtEl>
                                      </p:cBhvr>
                                    </p:animEffect>
                                  </p:childTnLst>
                                </p:cTn>
                              </p:par>
                            </p:childTnLst>
                          </p:cTn>
                        </p:par>
                        <p:par>
                          <p:cTn id="25" fill="hold">
                            <p:stCondLst>
                              <p:cond delay="1750"/>
                            </p:stCondLst>
                            <p:childTnLst>
                              <p:par>
                                <p:cTn id="26" presetID="22" presetClass="entr" presetSubtype="8" fill="hold" grpId="0" nodeType="afterEffect">
                                  <p:stCondLst>
                                    <p:cond delay="250"/>
                                  </p:stCondLst>
                                  <p:childTnLst>
                                    <p:set>
                                      <p:cBhvr>
                                        <p:cTn id="27" dur="1" fill="hold">
                                          <p:stCondLst>
                                            <p:cond delay="0"/>
                                          </p:stCondLst>
                                        </p:cTn>
                                        <p:tgtEl>
                                          <p:spTgt spid="18">
                                            <p:txEl>
                                              <p:pRg st="0" end="0"/>
                                            </p:txEl>
                                          </p:spTgt>
                                        </p:tgtEl>
                                        <p:attrNameLst>
                                          <p:attrName>style.visibility</p:attrName>
                                        </p:attrNameLst>
                                      </p:cBhvr>
                                      <p:to>
                                        <p:strVal val="visible"/>
                                      </p:to>
                                    </p:set>
                                    <p:animEffect transition="in" filter="wipe(left)">
                                      <p:cBhvr>
                                        <p:cTn id="28" dur="500"/>
                                        <p:tgtEl>
                                          <p:spTgt spid="18">
                                            <p:txEl>
                                              <p:pRg st="0" end="0"/>
                                            </p:txEl>
                                          </p:spTgt>
                                        </p:tgtEl>
                                      </p:cBhvr>
                                    </p:animEffect>
                                  </p:childTnLst>
                                </p:cTn>
                              </p:par>
                              <p:par>
                                <p:cTn id="29" presetID="2" presetClass="entr" presetSubtype="8" decel="10000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000" fill="hold"/>
                                        <p:tgtEl>
                                          <p:spTgt spid="5"/>
                                        </p:tgtEl>
                                        <p:attrNameLst>
                                          <p:attrName>ppt_x</p:attrName>
                                        </p:attrNameLst>
                                      </p:cBhvr>
                                      <p:tavLst>
                                        <p:tav tm="0">
                                          <p:val>
                                            <p:strVal val="0-#ppt_w/2"/>
                                          </p:val>
                                        </p:tav>
                                        <p:tav tm="100000">
                                          <p:val>
                                            <p:strVal val="#ppt_x"/>
                                          </p:val>
                                        </p:tav>
                                      </p:tavLst>
                                    </p:anim>
                                    <p:anim calcmode="lin" valueType="num">
                                      <p:cBhvr additive="base">
                                        <p:cTn id="32" dur="1000" fill="hold"/>
                                        <p:tgtEl>
                                          <p:spTgt spid="5"/>
                                        </p:tgtEl>
                                        <p:attrNameLst>
                                          <p:attrName>ppt_y</p:attrName>
                                        </p:attrNameLst>
                                      </p:cBhvr>
                                      <p:tavLst>
                                        <p:tav tm="0">
                                          <p:val>
                                            <p:strVal val="#ppt_y"/>
                                          </p:val>
                                        </p:tav>
                                        <p:tav tm="100000">
                                          <p:val>
                                            <p:strVal val="#ppt_y"/>
                                          </p:val>
                                        </p:tav>
                                      </p:tavLst>
                                    </p:anim>
                                  </p:childTnLst>
                                </p:cTn>
                              </p:par>
                              <p:par>
                                <p:cTn id="33" presetID="10" presetClass="entr"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750"/>
                                        <p:tgtEl>
                                          <p:spTgt spid="5"/>
                                        </p:tgtEl>
                                      </p:cBhvr>
                                    </p:animEffect>
                                  </p:childTnLst>
                                </p:cTn>
                              </p:par>
                            </p:childTnLst>
                          </p:cTn>
                        </p:par>
                        <p:par>
                          <p:cTn id="36" fill="hold">
                            <p:stCondLst>
                              <p:cond delay="2750"/>
                            </p:stCondLst>
                            <p:childTnLst>
                              <p:par>
                                <p:cTn id="37" presetID="2" presetClass="entr" presetSubtype="4"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5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44" dur="75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750"/>
                            </p:stCondLst>
                            <p:childTnLst>
                              <p:par>
                                <p:cTn id="46" presetID="16" presetClass="entr" presetSubtype="37"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barn(outVertical)">
                                      <p:cBhvr>
                                        <p:cTn id="48" dur="500"/>
                                        <p:tgtEl>
                                          <p:spTgt spid="35"/>
                                        </p:tgtEl>
                                      </p:cBhvr>
                                    </p:animEffect>
                                  </p:childTnLst>
                                </p:cTn>
                              </p:par>
                            </p:childTnLst>
                          </p:cTn>
                        </p:par>
                        <p:par>
                          <p:cTn id="49" fill="hold">
                            <p:stCondLst>
                              <p:cond delay="4250"/>
                            </p:stCondLst>
                            <p:childTnLst>
                              <p:par>
                                <p:cTn id="50" presetID="22" presetClass="entr" presetSubtype="8" fill="hold" grpId="0" nodeType="afterEffect">
                                  <p:stCondLst>
                                    <p:cond delay="250"/>
                                  </p:stCondLst>
                                  <p:childTnLst>
                                    <p:set>
                                      <p:cBhvr>
                                        <p:cTn id="51" dur="1" fill="hold">
                                          <p:stCondLst>
                                            <p:cond delay="0"/>
                                          </p:stCondLst>
                                        </p:cTn>
                                        <p:tgtEl>
                                          <p:spTgt spid="22">
                                            <p:txEl>
                                              <p:pRg st="0" end="0"/>
                                            </p:txEl>
                                          </p:spTgt>
                                        </p:tgtEl>
                                        <p:attrNameLst>
                                          <p:attrName>style.visibility</p:attrName>
                                        </p:attrNameLst>
                                      </p:cBhvr>
                                      <p:to>
                                        <p:strVal val="visible"/>
                                      </p:to>
                                    </p:set>
                                    <p:animEffect transition="in" filter="wipe(left)">
                                      <p:cBhvr>
                                        <p:cTn id="52" dur="500"/>
                                        <p:tgtEl>
                                          <p:spTgt spid="22">
                                            <p:txEl>
                                              <p:pRg st="0" end="0"/>
                                            </p:txEl>
                                          </p:spTgt>
                                        </p:tgtEl>
                                      </p:cBhvr>
                                    </p:animEffect>
                                  </p:childTnLst>
                                </p:cTn>
                              </p:par>
                              <p:par>
                                <p:cTn id="53" presetID="2" presetClass="entr" presetSubtype="8" decel="10000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1000" fill="hold"/>
                                        <p:tgtEl>
                                          <p:spTgt spid="44"/>
                                        </p:tgtEl>
                                        <p:attrNameLst>
                                          <p:attrName>ppt_x</p:attrName>
                                        </p:attrNameLst>
                                      </p:cBhvr>
                                      <p:tavLst>
                                        <p:tav tm="0">
                                          <p:val>
                                            <p:strVal val="0-#ppt_w/2"/>
                                          </p:val>
                                        </p:tav>
                                        <p:tav tm="100000">
                                          <p:val>
                                            <p:strVal val="#ppt_x"/>
                                          </p:val>
                                        </p:tav>
                                      </p:tavLst>
                                    </p:anim>
                                    <p:anim calcmode="lin" valueType="num">
                                      <p:cBhvr additive="base">
                                        <p:cTn id="56" dur="1000" fill="hold"/>
                                        <p:tgtEl>
                                          <p:spTgt spid="44"/>
                                        </p:tgtEl>
                                        <p:attrNameLst>
                                          <p:attrName>ppt_y</p:attrName>
                                        </p:attrNameLst>
                                      </p:cBhvr>
                                      <p:tavLst>
                                        <p:tav tm="0">
                                          <p:val>
                                            <p:strVal val="#ppt_y"/>
                                          </p:val>
                                        </p:tav>
                                        <p:tav tm="100000">
                                          <p:val>
                                            <p:strVal val="#ppt_y"/>
                                          </p:val>
                                        </p:tav>
                                      </p:tavLst>
                                    </p:anim>
                                  </p:childTnLst>
                                </p:cTn>
                              </p:par>
                              <p:par>
                                <p:cTn id="57" presetID="10" presetClass="entr" presetSubtype="0" fill="hold" grpId="1"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750"/>
                                        <p:tgtEl>
                                          <p:spTgt spid="44"/>
                                        </p:tgtEl>
                                      </p:cBhvr>
                                    </p:animEffect>
                                  </p:childTnLst>
                                </p:cTn>
                              </p:par>
                            </p:childTnLst>
                          </p:cTn>
                        </p:par>
                        <p:par>
                          <p:cTn id="60" fill="hold">
                            <p:stCondLst>
                              <p:cond delay="5250"/>
                            </p:stCondLst>
                            <p:childTnLst>
                              <p:par>
                                <p:cTn id="61" presetID="2" presetClass="entr" presetSubtype="4" decel="100000" fill="hold" grpId="0" nodeType="afterEffect">
                                  <p:stCondLst>
                                    <p:cond delay="25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750" fill="hold"/>
                                        <p:tgtEl>
                                          <p:spTgt spid="23"/>
                                        </p:tgtEl>
                                        <p:attrNameLst>
                                          <p:attrName>ppt_x</p:attrName>
                                        </p:attrNameLst>
                                      </p:cBhvr>
                                      <p:tavLst>
                                        <p:tav tm="0">
                                          <p:val>
                                            <p:strVal val="#ppt_x"/>
                                          </p:val>
                                        </p:tav>
                                        <p:tav tm="100000">
                                          <p:val>
                                            <p:strVal val="#ppt_x"/>
                                          </p:val>
                                        </p:tav>
                                      </p:tavLst>
                                    </p:anim>
                                    <p:anim calcmode="lin" valueType="num">
                                      <p:cBhvr additive="base">
                                        <p:cTn id="64" dur="75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250"/>
                                  </p:stCondLst>
                                  <p:childTnLst>
                                    <p:set>
                                      <p:cBhvr>
                                        <p:cTn id="66" dur="1" fill="hold">
                                          <p:stCondLst>
                                            <p:cond delay="0"/>
                                          </p:stCondLst>
                                        </p:cTn>
                                        <p:tgtEl>
                                          <p:spTgt spid="42">
                                            <p:txEl>
                                              <p:pRg st="0" end="0"/>
                                            </p:txEl>
                                          </p:spTgt>
                                        </p:tgtEl>
                                        <p:attrNameLst>
                                          <p:attrName>style.visibility</p:attrName>
                                        </p:attrNameLst>
                                      </p:cBhvr>
                                      <p:to>
                                        <p:strVal val="visible"/>
                                      </p:to>
                                    </p:set>
                                    <p:anim calcmode="lin" valueType="num">
                                      <p:cBhvr additive="base">
                                        <p:cTn id="67"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68" dur="75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16" presetClass="entr" presetSubtype="37" fill="hold" grpId="0"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barn(outVertical)">
                                      <p:cBhvr>
                                        <p:cTn id="72" dur="500"/>
                                        <p:tgtEl>
                                          <p:spTgt spid="33"/>
                                        </p:tgtEl>
                                      </p:cBhvr>
                                    </p:animEffect>
                                  </p:childTnLst>
                                </p:cTn>
                              </p:par>
                            </p:childTnLst>
                          </p:cTn>
                        </p:par>
                        <p:par>
                          <p:cTn id="73" fill="hold">
                            <p:stCondLst>
                              <p:cond delay="6750"/>
                            </p:stCondLst>
                            <p:childTnLst>
                              <p:par>
                                <p:cTn id="74" presetID="22" presetClass="entr" presetSubtype="8" fill="hold" grpId="0" nodeType="afterEffect">
                                  <p:stCondLst>
                                    <p:cond delay="250"/>
                                  </p:stCondLst>
                                  <p:childTnLst>
                                    <p:set>
                                      <p:cBhvr>
                                        <p:cTn id="75" dur="1" fill="hold">
                                          <p:stCondLst>
                                            <p:cond delay="0"/>
                                          </p:stCondLst>
                                        </p:cTn>
                                        <p:tgtEl>
                                          <p:spTgt spid="24">
                                            <p:txEl>
                                              <p:pRg st="0" end="0"/>
                                            </p:txEl>
                                          </p:spTgt>
                                        </p:tgtEl>
                                        <p:attrNameLst>
                                          <p:attrName>style.visibility</p:attrName>
                                        </p:attrNameLst>
                                      </p:cBhvr>
                                      <p:to>
                                        <p:strVal val="visible"/>
                                      </p:to>
                                    </p:set>
                                    <p:animEffect transition="in" filter="wipe(left)">
                                      <p:cBhvr>
                                        <p:cTn id="76" dur="500"/>
                                        <p:tgtEl>
                                          <p:spTgt spid="24">
                                            <p:txEl>
                                              <p:pRg st="0" end="0"/>
                                            </p:txEl>
                                          </p:spTgt>
                                        </p:tgtEl>
                                      </p:cBhvr>
                                    </p:animEffect>
                                  </p:childTnLst>
                                </p:cTn>
                              </p:par>
                              <p:par>
                                <p:cTn id="77" presetID="2" presetClass="entr" presetSubtype="8" decel="10000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1000" fill="hold"/>
                                        <p:tgtEl>
                                          <p:spTgt spid="45"/>
                                        </p:tgtEl>
                                        <p:attrNameLst>
                                          <p:attrName>ppt_x</p:attrName>
                                        </p:attrNameLst>
                                      </p:cBhvr>
                                      <p:tavLst>
                                        <p:tav tm="0">
                                          <p:val>
                                            <p:strVal val="0-#ppt_w/2"/>
                                          </p:val>
                                        </p:tav>
                                        <p:tav tm="100000">
                                          <p:val>
                                            <p:strVal val="#ppt_x"/>
                                          </p:val>
                                        </p:tav>
                                      </p:tavLst>
                                    </p:anim>
                                    <p:anim calcmode="lin" valueType="num">
                                      <p:cBhvr additive="base">
                                        <p:cTn id="80" dur="1000" fill="hold"/>
                                        <p:tgtEl>
                                          <p:spTgt spid="45"/>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750"/>
                                        <p:tgtEl>
                                          <p:spTgt spid="45"/>
                                        </p:tgtEl>
                                      </p:cBhvr>
                                    </p:animEffect>
                                  </p:childTnLst>
                                </p:cTn>
                              </p:par>
                            </p:childTnLst>
                          </p:cTn>
                        </p:par>
                        <p:par>
                          <p:cTn id="84" fill="hold">
                            <p:stCondLst>
                              <p:cond delay="7750"/>
                            </p:stCondLst>
                            <p:childTnLst>
                              <p:par>
                                <p:cTn id="85" presetID="2" presetClass="entr" presetSubtype="4" decel="100000" fill="hold" grpId="0" nodeType="afterEffect">
                                  <p:stCondLst>
                                    <p:cond delay="250"/>
                                  </p:stCondLst>
                                  <p:childTnLst>
                                    <p:set>
                                      <p:cBhvr>
                                        <p:cTn id="86" dur="1" fill="hold">
                                          <p:stCondLst>
                                            <p:cond delay="0"/>
                                          </p:stCondLst>
                                        </p:cTn>
                                        <p:tgtEl>
                                          <p:spTgt spid="25"/>
                                        </p:tgtEl>
                                        <p:attrNameLst>
                                          <p:attrName>style.visibility</p:attrName>
                                        </p:attrNameLst>
                                      </p:cBhvr>
                                      <p:to>
                                        <p:strVal val="visible"/>
                                      </p:to>
                                    </p:set>
                                    <p:anim calcmode="lin" valueType="num">
                                      <p:cBhvr additive="base">
                                        <p:cTn id="87" dur="750" fill="hold"/>
                                        <p:tgtEl>
                                          <p:spTgt spid="25"/>
                                        </p:tgtEl>
                                        <p:attrNameLst>
                                          <p:attrName>ppt_x</p:attrName>
                                        </p:attrNameLst>
                                      </p:cBhvr>
                                      <p:tavLst>
                                        <p:tav tm="0">
                                          <p:val>
                                            <p:strVal val="#ppt_x"/>
                                          </p:val>
                                        </p:tav>
                                        <p:tav tm="100000">
                                          <p:val>
                                            <p:strVal val="#ppt_x"/>
                                          </p:val>
                                        </p:tav>
                                      </p:tavLst>
                                    </p:anim>
                                    <p:anim calcmode="lin" valueType="num">
                                      <p:cBhvr additive="base">
                                        <p:cTn id="88" dur="750" fill="hold"/>
                                        <p:tgtEl>
                                          <p:spTgt spid="25"/>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250"/>
                                  </p:stCondLst>
                                  <p:childTnLst>
                                    <p:set>
                                      <p:cBhvr>
                                        <p:cTn id="90" dur="1" fill="hold">
                                          <p:stCondLst>
                                            <p:cond delay="0"/>
                                          </p:stCondLst>
                                        </p:cTn>
                                        <p:tgtEl>
                                          <p:spTgt spid="43">
                                            <p:txEl>
                                              <p:pRg st="0" end="0"/>
                                            </p:txEl>
                                          </p:spTgt>
                                        </p:tgtEl>
                                        <p:attrNameLst>
                                          <p:attrName>style.visibility</p:attrName>
                                        </p:attrNameLst>
                                      </p:cBhvr>
                                      <p:to>
                                        <p:strVal val="visible"/>
                                      </p:to>
                                    </p:set>
                                    <p:anim calcmode="lin" valueType="num">
                                      <p:cBhvr additive="base">
                                        <p:cTn id="91"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92" dur="75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750"/>
                            </p:stCondLst>
                            <p:childTnLst>
                              <p:par>
                                <p:cTn id="94" presetID="16" presetClass="entr" presetSubtype="37" fill="hold" grpId="0" nodeType="after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barn(outVertical)">
                                      <p:cBhvr>
                                        <p:cTn id="96" dur="500"/>
                                        <p:tgtEl>
                                          <p:spTgt spid="37"/>
                                        </p:tgtEl>
                                      </p:cBhvr>
                                    </p:animEffect>
                                  </p:childTnLst>
                                </p:cTn>
                              </p:par>
                            </p:childTnLst>
                          </p:cTn>
                        </p:par>
                        <p:par>
                          <p:cTn id="97" fill="hold">
                            <p:stCondLst>
                              <p:cond delay="9250"/>
                            </p:stCondLst>
                            <p:childTnLst>
                              <p:par>
                                <p:cTn id="98" presetID="22" presetClass="entr" presetSubtype="8" fill="hold" grpId="0" nodeType="afterEffect">
                                  <p:stCondLst>
                                    <p:cond delay="250"/>
                                  </p:stCondLst>
                                  <p:childTnLst>
                                    <p:set>
                                      <p:cBhvr>
                                        <p:cTn id="99" dur="1" fill="hold">
                                          <p:stCondLst>
                                            <p:cond delay="0"/>
                                          </p:stCondLst>
                                        </p:cTn>
                                        <p:tgtEl>
                                          <p:spTgt spid="26">
                                            <p:txEl>
                                              <p:pRg st="0" end="0"/>
                                            </p:txEl>
                                          </p:spTgt>
                                        </p:tgtEl>
                                        <p:attrNameLst>
                                          <p:attrName>style.visibility</p:attrName>
                                        </p:attrNameLst>
                                      </p:cBhvr>
                                      <p:to>
                                        <p:strVal val="visible"/>
                                      </p:to>
                                    </p:set>
                                    <p:animEffect transition="in" filter="wipe(left)">
                                      <p:cBhvr>
                                        <p:cTn id="100" dur="500"/>
                                        <p:tgtEl>
                                          <p:spTgt spid="26">
                                            <p:txEl>
                                              <p:pRg st="0" end="0"/>
                                            </p:txEl>
                                          </p:spTgt>
                                        </p:tgtEl>
                                      </p:cBhvr>
                                    </p:animEffect>
                                  </p:childTnLst>
                                </p:cTn>
                              </p:par>
                              <p:par>
                                <p:cTn id="101" presetID="2" presetClass="entr" presetSubtype="8" decel="10000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 calcmode="lin" valueType="num">
                                      <p:cBhvr additive="base">
                                        <p:cTn id="103" dur="1000" fill="hold"/>
                                        <p:tgtEl>
                                          <p:spTgt spid="46"/>
                                        </p:tgtEl>
                                        <p:attrNameLst>
                                          <p:attrName>ppt_x</p:attrName>
                                        </p:attrNameLst>
                                      </p:cBhvr>
                                      <p:tavLst>
                                        <p:tav tm="0">
                                          <p:val>
                                            <p:strVal val="0-#ppt_w/2"/>
                                          </p:val>
                                        </p:tav>
                                        <p:tav tm="100000">
                                          <p:val>
                                            <p:strVal val="#ppt_x"/>
                                          </p:val>
                                        </p:tav>
                                      </p:tavLst>
                                    </p:anim>
                                    <p:anim calcmode="lin" valueType="num">
                                      <p:cBhvr additive="base">
                                        <p:cTn id="104" dur="1000" fill="hold"/>
                                        <p:tgtEl>
                                          <p:spTgt spid="46"/>
                                        </p:tgtEl>
                                        <p:attrNameLst>
                                          <p:attrName>ppt_y</p:attrName>
                                        </p:attrNameLst>
                                      </p:cBhvr>
                                      <p:tavLst>
                                        <p:tav tm="0">
                                          <p:val>
                                            <p:strVal val="#ppt_y"/>
                                          </p:val>
                                        </p:tav>
                                        <p:tav tm="100000">
                                          <p:val>
                                            <p:strVal val="#ppt_y"/>
                                          </p:val>
                                        </p:tav>
                                      </p:tavLst>
                                    </p:anim>
                                  </p:childTnLst>
                                </p:cTn>
                              </p:par>
                              <p:par>
                                <p:cTn id="105" presetID="10" presetClass="entr" presetSubtype="0" fill="hold" grpId="1" nodeType="with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fade">
                                      <p:cBhvr>
                                        <p:cTn id="107" dur="750"/>
                                        <p:tgtEl>
                                          <p:spTgt spid="46"/>
                                        </p:tgtEl>
                                      </p:cBhvr>
                                    </p:animEffect>
                                  </p:childTnLst>
                                </p:cTn>
                              </p:par>
                            </p:childTnLst>
                          </p:cTn>
                        </p:par>
                        <p:par>
                          <p:cTn id="108" fill="hold">
                            <p:stCondLst>
                              <p:cond delay="10250"/>
                            </p:stCondLst>
                            <p:childTnLst>
                              <p:par>
                                <p:cTn id="109" presetID="2" presetClass="entr" presetSubtype="4" decel="100000" fill="hold" grpId="0" nodeType="afterEffect">
                                  <p:stCondLst>
                                    <p:cond delay="250"/>
                                  </p:stCondLst>
                                  <p:childTnLst>
                                    <p:set>
                                      <p:cBhvr>
                                        <p:cTn id="110" dur="1" fill="hold">
                                          <p:stCondLst>
                                            <p:cond delay="0"/>
                                          </p:stCondLst>
                                        </p:cTn>
                                        <p:tgtEl>
                                          <p:spTgt spid="21"/>
                                        </p:tgtEl>
                                        <p:attrNameLst>
                                          <p:attrName>style.visibility</p:attrName>
                                        </p:attrNameLst>
                                      </p:cBhvr>
                                      <p:to>
                                        <p:strVal val="visible"/>
                                      </p:to>
                                    </p:set>
                                    <p:anim calcmode="lin" valueType="num">
                                      <p:cBhvr additive="base">
                                        <p:cTn id="111" dur="750" fill="hold"/>
                                        <p:tgtEl>
                                          <p:spTgt spid="21"/>
                                        </p:tgtEl>
                                        <p:attrNameLst>
                                          <p:attrName>ppt_x</p:attrName>
                                        </p:attrNameLst>
                                      </p:cBhvr>
                                      <p:tavLst>
                                        <p:tav tm="0">
                                          <p:val>
                                            <p:strVal val="#ppt_x"/>
                                          </p:val>
                                        </p:tav>
                                        <p:tav tm="100000">
                                          <p:val>
                                            <p:strVal val="#ppt_x"/>
                                          </p:val>
                                        </p:tav>
                                      </p:tavLst>
                                    </p:anim>
                                    <p:anim calcmode="lin" valueType="num">
                                      <p:cBhvr additive="base">
                                        <p:cTn id="112" dur="750" fill="hold"/>
                                        <p:tgtEl>
                                          <p:spTgt spid="21"/>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250"/>
                                  </p:stCondLst>
                                  <p:childTnLst>
                                    <p:set>
                                      <p:cBhvr>
                                        <p:cTn id="114" dur="1" fill="hold">
                                          <p:stCondLst>
                                            <p:cond delay="0"/>
                                          </p:stCondLst>
                                        </p:cTn>
                                        <p:tgtEl>
                                          <p:spTgt spid="40">
                                            <p:txEl>
                                              <p:pRg st="0" end="0"/>
                                            </p:txEl>
                                          </p:spTgt>
                                        </p:tgtEl>
                                        <p:attrNameLst>
                                          <p:attrName>style.visibility</p:attrName>
                                        </p:attrNameLst>
                                      </p:cBhvr>
                                      <p:to>
                                        <p:strVal val="visible"/>
                                      </p:to>
                                    </p:set>
                                    <p:anim calcmode="lin" valueType="num">
                                      <p:cBhvr additive="base">
                                        <p:cTn id="115"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16"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17" fill="hold">
                            <p:stCondLst>
                              <p:cond delay="11250"/>
                            </p:stCondLst>
                            <p:childTnLst>
                              <p:par>
                                <p:cTn id="118" presetID="16" presetClass="entr" presetSubtype="37" fill="hold" grpId="0" nodeType="after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barn(outVertical)">
                                      <p:cBhvr>
                                        <p:cTn id="120" dur="500"/>
                                        <p:tgtEl>
                                          <p:spTgt spid="38"/>
                                        </p:tgtEl>
                                      </p:cBhvr>
                                    </p:animEffect>
                                  </p:childTnLst>
                                </p:cTn>
                              </p:par>
                            </p:childTnLst>
                          </p:cTn>
                        </p:par>
                        <p:par>
                          <p:cTn id="121" fill="hold">
                            <p:stCondLst>
                              <p:cond delay="11750"/>
                            </p:stCondLst>
                            <p:childTnLst>
                              <p:par>
                                <p:cTn id="122" presetID="22" presetClass="entr" presetSubtype="8" fill="hold" grpId="0" nodeType="afterEffect">
                                  <p:stCondLst>
                                    <p:cond delay="250"/>
                                  </p:stCondLst>
                                  <p:childTnLst>
                                    <p:set>
                                      <p:cBhvr>
                                        <p:cTn id="123" dur="1" fill="hold">
                                          <p:stCondLst>
                                            <p:cond delay="0"/>
                                          </p:stCondLst>
                                        </p:cTn>
                                        <p:tgtEl>
                                          <p:spTgt spid="28">
                                            <p:txEl>
                                              <p:pRg st="0" end="0"/>
                                            </p:txEl>
                                          </p:spTgt>
                                        </p:tgtEl>
                                        <p:attrNameLst>
                                          <p:attrName>style.visibility</p:attrName>
                                        </p:attrNameLst>
                                      </p:cBhvr>
                                      <p:to>
                                        <p:strVal val="visible"/>
                                      </p:to>
                                    </p:set>
                                    <p:animEffect transition="in" filter="wipe(left)">
                                      <p:cBhvr>
                                        <p:cTn id="124" dur="500"/>
                                        <p:tgtEl>
                                          <p:spTgt spid="28">
                                            <p:txEl>
                                              <p:pRg st="0" end="0"/>
                                            </p:txEl>
                                          </p:spTgt>
                                        </p:tgtEl>
                                      </p:cBhvr>
                                    </p:animEffect>
                                  </p:childTnLst>
                                </p:cTn>
                              </p:par>
                              <p:par>
                                <p:cTn id="125" presetID="2" presetClass="entr" presetSubtype="8" decel="100000"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1000" fill="hold"/>
                                        <p:tgtEl>
                                          <p:spTgt spid="47"/>
                                        </p:tgtEl>
                                        <p:attrNameLst>
                                          <p:attrName>ppt_x</p:attrName>
                                        </p:attrNameLst>
                                      </p:cBhvr>
                                      <p:tavLst>
                                        <p:tav tm="0">
                                          <p:val>
                                            <p:strVal val="0-#ppt_w/2"/>
                                          </p:val>
                                        </p:tav>
                                        <p:tav tm="100000">
                                          <p:val>
                                            <p:strVal val="#ppt_x"/>
                                          </p:val>
                                        </p:tav>
                                      </p:tavLst>
                                    </p:anim>
                                    <p:anim calcmode="lin" valueType="num">
                                      <p:cBhvr additive="base">
                                        <p:cTn id="128" dur="1000" fill="hold"/>
                                        <p:tgtEl>
                                          <p:spTgt spid="47"/>
                                        </p:tgtEl>
                                        <p:attrNameLst>
                                          <p:attrName>ppt_y</p:attrName>
                                        </p:attrNameLst>
                                      </p:cBhvr>
                                      <p:tavLst>
                                        <p:tav tm="0">
                                          <p:val>
                                            <p:strVal val="#ppt_y"/>
                                          </p:val>
                                        </p:tav>
                                        <p:tav tm="100000">
                                          <p:val>
                                            <p:strVal val="#ppt_y"/>
                                          </p:val>
                                        </p:tav>
                                      </p:tavLst>
                                    </p:anim>
                                  </p:childTnLst>
                                </p:cTn>
                              </p:par>
                              <p:par>
                                <p:cTn id="129" presetID="10" presetClass="entr" presetSubtype="0" fill="hold" grpId="1"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36" grpId="0" animBg="1"/>
      <p:bldP spid="35" grpId="0" animBg="1"/>
      <p:bldP spid="33" grpId="0" animBg="1"/>
      <p:bldP spid="5" grpId="0" animBg="1"/>
      <p:bldP spid="5" grpId="1" animBg="1"/>
      <p:bldP spid="44" grpId="0" animBg="1"/>
      <p:bldP spid="44" grpId="1" animBg="1"/>
      <p:bldP spid="45" grpId="0" animBg="1"/>
      <p:bldP spid="45" grpId="1" animBg="1"/>
      <p:bldP spid="46" grpId="0" animBg="1"/>
      <p:bldP spid="46" grpId="1" animBg="1"/>
      <p:bldP spid="47" grpId="0" animBg="1"/>
      <p:bldP spid="47"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build="p">
        <p:tmplLst>
          <p:tmpl lvl="1">
            <p:tnLst>
              <p:par>
                <p:cTn presetID="22" presetClass="entr" presetSubtype="8"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build="p">
        <p:tmplLst>
          <p:tmpl lvl="1">
            <p:tnLst>
              <p:par>
                <p:cTn presetID="22" presetClass="entr" presetSubtype="8"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6" grpId="0" build="p">
        <p:tmplLst>
          <p:tmpl lvl="1">
            <p:tnLst>
              <p:par>
                <p:cTn presetID="22" presetClass="entr" presetSubtype="8"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8" grpId="0" build="p">
        <p:tmplLst>
          <p:tmpl lvl="1">
            <p:tnLst>
              <p:par>
                <p:cTn presetID="22" presetClass="entr" presetSubtype="8"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19" grpId="0" animBg="1"/>
      <p:bldP spid="20" grpId="0" animBg="1"/>
      <p:bldP spid="21" grpId="0" animBg="1"/>
      <p:bldP spid="23" grpId="0" animBg="1"/>
      <p:bldP spid="25" grpId="0" animBg="1"/>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build="p">
        <p:tmplLst>
          <p:tmpl lvl="1">
            <p:tnLst>
              <p:par>
                <p:cTn presetID="2" presetClass="entr" presetSubtype="4" decel="10000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76" name="フリーフォーム 75"/>
          <p:cNvSpPr/>
          <p:nvPr userDrawn="1"/>
        </p:nvSpPr>
        <p:spPr>
          <a:xfrm>
            <a:off x="0" y="2909455"/>
            <a:ext cx="12193058" cy="1736436"/>
          </a:xfrm>
          <a:custGeom>
            <a:avLst/>
            <a:gdLst>
              <a:gd name="connsiteX0" fmla="*/ 0 w 18288000"/>
              <a:gd name="connsiteY0" fmla="*/ 1343891 h 2604654"/>
              <a:gd name="connsiteX1" fmla="*/ 2854036 w 18288000"/>
              <a:gd name="connsiteY1" fmla="*/ 2604654 h 2604654"/>
              <a:gd name="connsiteX2" fmla="*/ 5320145 w 18288000"/>
              <a:gd name="connsiteY2" fmla="*/ 1052945 h 2604654"/>
              <a:gd name="connsiteX3" fmla="*/ 7772400 w 18288000"/>
              <a:gd name="connsiteY3" fmla="*/ 2119745 h 2604654"/>
              <a:gd name="connsiteX4" fmla="*/ 10224655 w 18288000"/>
              <a:gd name="connsiteY4" fmla="*/ 512618 h 2604654"/>
              <a:gd name="connsiteX5" fmla="*/ 12718473 w 18288000"/>
              <a:gd name="connsiteY5" fmla="*/ 1579418 h 2604654"/>
              <a:gd name="connsiteX6" fmla="*/ 15184582 w 18288000"/>
              <a:gd name="connsiteY6" fmla="*/ 0 h 2604654"/>
              <a:gd name="connsiteX7" fmla="*/ 18288000 w 18288000"/>
              <a:gd name="connsiteY7" fmla="*/ 969818 h 2604654"/>
              <a:gd name="connsiteX8" fmla="*/ 18288000 w 18288000"/>
              <a:gd name="connsiteY8" fmla="*/ 969818 h 2604654"/>
              <a:gd name="connsiteX9" fmla="*/ 18288000 w 18288000"/>
              <a:gd name="connsiteY9" fmla="*/ 969818 h 260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00" h="2604654">
                <a:moveTo>
                  <a:pt x="0" y="1343891"/>
                </a:moveTo>
                <a:lnTo>
                  <a:pt x="2854036" y="2604654"/>
                </a:lnTo>
                <a:lnTo>
                  <a:pt x="5320145" y="1052945"/>
                </a:lnTo>
                <a:lnTo>
                  <a:pt x="7772400" y="2119745"/>
                </a:lnTo>
                <a:lnTo>
                  <a:pt x="10224655" y="512618"/>
                </a:lnTo>
                <a:lnTo>
                  <a:pt x="12718473" y="1579418"/>
                </a:lnTo>
                <a:lnTo>
                  <a:pt x="15184582" y="0"/>
                </a:lnTo>
                <a:lnTo>
                  <a:pt x="18288000" y="969818"/>
                </a:lnTo>
                <a:lnTo>
                  <a:pt x="18288000" y="969818"/>
                </a:lnTo>
                <a:lnTo>
                  <a:pt x="18288000" y="969818"/>
                </a:lnTo>
              </a:path>
            </a:pathLst>
          </a:custGeom>
          <a:no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円/楕円 15"/>
          <p:cNvSpPr/>
          <p:nvPr userDrawn="1"/>
        </p:nvSpPr>
        <p:spPr>
          <a:xfrm>
            <a:off x="1662013" y="4424382"/>
            <a:ext cx="474208" cy="474167"/>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userDrawn="1"/>
        </p:nvSpPr>
        <p:spPr>
          <a:xfrm>
            <a:off x="3306141" y="3373548"/>
            <a:ext cx="474208" cy="474167"/>
          </a:xfrm>
          <a:prstGeom prst="ellipse">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userDrawn="1"/>
        </p:nvSpPr>
        <p:spPr>
          <a:xfrm>
            <a:off x="4950268" y="4074104"/>
            <a:ext cx="474208" cy="474167"/>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userDrawn="1"/>
        </p:nvSpPr>
        <p:spPr>
          <a:xfrm>
            <a:off x="6594395" y="3023270"/>
            <a:ext cx="474208" cy="474167"/>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userDrawn="1"/>
        </p:nvSpPr>
        <p:spPr>
          <a:xfrm>
            <a:off x="8238523" y="3723826"/>
            <a:ext cx="474208" cy="474167"/>
          </a:xfrm>
          <a:prstGeom prst="ellipse">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userDrawn="1"/>
        </p:nvSpPr>
        <p:spPr>
          <a:xfrm>
            <a:off x="9882650" y="2672992"/>
            <a:ext cx="474208" cy="474167"/>
          </a:xfrm>
          <a:prstGeom prst="ellipse">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6516829"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4"/>
          <p:cNvSpPr/>
          <p:nvPr userDrawn="1"/>
        </p:nvSpPr>
        <p:spPr>
          <a:xfrm>
            <a:off x="1746704" y="4509065"/>
            <a:ext cx="304826" cy="304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userDrawn="1"/>
        </p:nvSpPr>
        <p:spPr>
          <a:xfrm>
            <a:off x="3390832" y="3458231"/>
            <a:ext cx="304826" cy="304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userDrawn="1"/>
        </p:nvSpPr>
        <p:spPr>
          <a:xfrm>
            <a:off x="5034959" y="4158787"/>
            <a:ext cx="304826" cy="304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userDrawn="1"/>
        </p:nvSpPr>
        <p:spPr>
          <a:xfrm>
            <a:off x="6679086" y="3107953"/>
            <a:ext cx="304826" cy="3048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userDrawn="1"/>
        </p:nvSpPr>
        <p:spPr>
          <a:xfrm>
            <a:off x="8323214" y="3808509"/>
            <a:ext cx="304826" cy="3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円/楕円 14"/>
          <p:cNvSpPr/>
          <p:nvPr userDrawn="1"/>
        </p:nvSpPr>
        <p:spPr>
          <a:xfrm>
            <a:off x="9967341" y="2757675"/>
            <a:ext cx="304826" cy="3048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8" name="テキスト プレースホルダー 6"/>
          <p:cNvSpPr>
            <a:spLocks noGrp="1"/>
          </p:cNvSpPr>
          <p:nvPr>
            <p:ph type="body" sz="quarter" idx="21" hasCustomPrompt="1"/>
          </p:nvPr>
        </p:nvSpPr>
        <p:spPr>
          <a:xfrm>
            <a:off x="552705" y="4999454"/>
            <a:ext cx="2692824" cy="480053"/>
          </a:xfrm>
        </p:spPr>
        <p:txBody>
          <a:bodyPr anchor="b">
            <a:noAutofit/>
          </a:bodyPr>
          <a:lstStyle>
            <a:lvl1pPr algn="ctr">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4" hasCustomPrompt="1"/>
          </p:nvPr>
        </p:nvSpPr>
        <p:spPr>
          <a:xfrm>
            <a:off x="546934" y="5503217"/>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0" name="正方形/長方形 49"/>
          <p:cNvSpPr/>
          <p:nvPr userDrawn="1"/>
        </p:nvSpPr>
        <p:spPr>
          <a:xfrm>
            <a:off x="818904" y="543827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4" name="テキスト プレースホルダー 6"/>
          <p:cNvSpPr>
            <a:spLocks noGrp="1"/>
          </p:cNvSpPr>
          <p:nvPr>
            <p:ph type="body" sz="quarter" idx="25" hasCustomPrompt="1"/>
          </p:nvPr>
        </p:nvSpPr>
        <p:spPr>
          <a:xfrm>
            <a:off x="2179734" y="2777971"/>
            <a:ext cx="2692824" cy="480053"/>
          </a:xfrm>
        </p:spPr>
        <p:txBody>
          <a:bodyPr anchor="b">
            <a:noAutofit/>
          </a:bodyPr>
          <a:lstStyle>
            <a:lvl1pPr algn="ctr">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26" hasCustomPrompt="1"/>
          </p:nvPr>
        </p:nvSpPr>
        <p:spPr>
          <a:xfrm>
            <a:off x="2173962" y="1905181"/>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6" name="正方形/長方形 55"/>
          <p:cNvSpPr/>
          <p:nvPr userDrawn="1"/>
        </p:nvSpPr>
        <p:spPr>
          <a:xfrm>
            <a:off x="2445932" y="2757676"/>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0" name="テキスト プレースホルダー 6"/>
          <p:cNvSpPr>
            <a:spLocks noGrp="1"/>
          </p:cNvSpPr>
          <p:nvPr>
            <p:ph type="body" sz="quarter" idx="27" hasCustomPrompt="1"/>
          </p:nvPr>
        </p:nvSpPr>
        <p:spPr>
          <a:xfrm>
            <a:off x="3854249" y="4658522"/>
            <a:ext cx="2692824" cy="480053"/>
          </a:xfrm>
        </p:spPr>
        <p:txBody>
          <a:bodyPr anchor="b">
            <a:noAutofit/>
          </a:bodyPr>
          <a:lstStyle>
            <a:lvl1pPr algn="ctr">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8" hasCustomPrompt="1"/>
          </p:nvPr>
        </p:nvSpPr>
        <p:spPr>
          <a:xfrm>
            <a:off x="3848477" y="5162285"/>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2" name="正方形/長方形 61"/>
          <p:cNvSpPr/>
          <p:nvPr userDrawn="1"/>
        </p:nvSpPr>
        <p:spPr>
          <a:xfrm>
            <a:off x="4120447" y="5097346"/>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3" name="テキスト プレースホルダー 6"/>
          <p:cNvSpPr>
            <a:spLocks noGrp="1"/>
          </p:cNvSpPr>
          <p:nvPr>
            <p:ph type="body" sz="quarter" idx="29" hasCustomPrompt="1"/>
          </p:nvPr>
        </p:nvSpPr>
        <p:spPr>
          <a:xfrm>
            <a:off x="5475849" y="2473411"/>
            <a:ext cx="2692824" cy="480053"/>
          </a:xfrm>
        </p:spPr>
        <p:txBody>
          <a:bodyPr anchor="b">
            <a:noAutofit/>
          </a:bodyPr>
          <a:lstStyle>
            <a:lvl1pPr algn="ct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30" hasCustomPrompt="1"/>
          </p:nvPr>
        </p:nvSpPr>
        <p:spPr>
          <a:xfrm>
            <a:off x="5470078" y="1600621"/>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5" name="正方形/長方形 64"/>
          <p:cNvSpPr/>
          <p:nvPr userDrawn="1"/>
        </p:nvSpPr>
        <p:spPr>
          <a:xfrm>
            <a:off x="5742048" y="2453116"/>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6" name="テキスト プレースホルダー 6"/>
          <p:cNvSpPr>
            <a:spLocks noGrp="1"/>
          </p:cNvSpPr>
          <p:nvPr>
            <p:ph type="body" sz="quarter" idx="31" hasCustomPrompt="1"/>
          </p:nvPr>
        </p:nvSpPr>
        <p:spPr>
          <a:xfrm>
            <a:off x="7133266" y="4299008"/>
            <a:ext cx="2692824" cy="480053"/>
          </a:xfrm>
        </p:spPr>
        <p:txBody>
          <a:bodyPr anchor="b">
            <a:noAutofit/>
          </a:bodyPr>
          <a:lstStyle>
            <a:lvl1pPr algn="ct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7" name="テキスト プレースホルダー 6"/>
          <p:cNvSpPr>
            <a:spLocks noGrp="1"/>
          </p:cNvSpPr>
          <p:nvPr>
            <p:ph type="body" sz="quarter" idx="32" hasCustomPrompt="1"/>
          </p:nvPr>
        </p:nvSpPr>
        <p:spPr>
          <a:xfrm>
            <a:off x="7127494" y="4802770"/>
            <a:ext cx="2704369" cy="815548"/>
          </a:xfrm>
        </p:spPr>
        <p:txBody>
          <a:bodyPr anchor="t">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68" name="正方形/長方形 67"/>
          <p:cNvSpPr/>
          <p:nvPr userDrawn="1"/>
        </p:nvSpPr>
        <p:spPr>
          <a:xfrm>
            <a:off x="7399464" y="4737832"/>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9" name="テキスト プレースホルダー 6"/>
          <p:cNvSpPr>
            <a:spLocks noGrp="1"/>
          </p:cNvSpPr>
          <p:nvPr>
            <p:ph type="body" sz="quarter" idx="33" hasCustomPrompt="1"/>
          </p:nvPr>
        </p:nvSpPr>
        <p:spPr>
          <a:xfrm>
            <a:off x="8764104" y="2112953"/>
            <a:ext cx="2692824" cy="480053"/>
          </a:xfrm>
        </p:spPr>
        <p:txBody>
          <a:bodyPr anchor="b">
            <a:noAutofit/>
          </a:bodyPr>
          <a:lstStyle>
            <a:lvl1pPr algn="ctr">
              <a:defRPr sz="1867"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70" name="テキスト プレースホルダー 6"/>
          <p:cNvSpPr>
            <a:spLocks noGrp="1"/>
          </p:cNvSpPr>
          <p:nvPr>
            <p:ph type="body" sz="quarter" idx="34" hasCustomPrompt="1"/>
          </p:nvPr>
        </p:nvSpPr>
        <p:spPr>
          <a:xfrm>
            <a:off x="8758332" y="1240163"/>
            <a:ext cx="2704369" cy="815548"/>
          </a:xfrm>
        </p:spPr>
        <p:txBody>
          <a:bodyPr anchor="b">
            <a:noAutofit/>
          </a:bodyPr>
          <a:lstStyle>
            <a:lvl1pPr algn="ct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71" name="正方形/長方形 70"/>
          <p:cNvSpPr/>
          <p:nvPr userDrawn="1"/>
        </p:nvSpPr>
        <p:spPr>
          <a:xfrm>
            <a:off x="9030303" y="2092658"/>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882553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0-#ppt_w/2"/>
                                          </p:val>
                                        </p:tav>
                                        <p:tav tm="100000">
                                          <p:val>
                                            <p:strVal val="#ppt_x"/>
                                          </p:val>
                                        </p:tav>
                                      </p:tavLst>
                                    </p:anim>
                                    <p:anim calcmode="lin" valueType="num">
                                      <p:cBhvr additive="base">
                                        <p:cTn id="20" dur="75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0-#ppt_w/2"/>
                                          </p:val>
                                        </p:tav>
                                        <p:tav tm="100000">
                                          <p:val>
                                            <p:strVal val="#ppt_x"/>
                                          </p:val>
                                        </p:tav>
                                      </p:tavLst>
                                    </p:anim>
                                    <p:anim calcmode="lin" valueType="num">
                                      <p:cBhvr additive="base">
                                        <p:cTn id="24" dur="75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0-#ppt_w/2"/>
                                          </p:val>
                                        </p:tav>
                                        <p:tav tm="100000">
                                          <p:val>
                                            <p:strVal val="#ppt_x"/>
                                          </p:val>
                                        </p:tav>
                                      </p:tavLst>
                                    </p:anim>
                                    <p:anim calcmode="lin" valueType="num">
                                      <p:cBhvr additive="base">
                                        <p:cTn id="28" dur="75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750" fill="hold"/>
                                        <p:tgtEl>
                                          <p:spTgt spid="14"/>
                                        </p:tgtEl>
                                        <p:attrNameLst>
                                          <p:attrName>ppt_x</p:attrName>
                                        </p:attrNameLst>
                                      </p:cBhvr>
                                      <p:tavLst>
                                        <p:tav tm="0">
                                          <p:val>
                                            <p:strVal val="0-#ppt_w/2"/>
                                          </p:val>
                                        </p:tav>
                                        <p:tav tm="100000">
                                          <p:val>
                                            <p:strVal val="#ppt_x"/>
                                          </p:val>
                                        </p:tav>
                                      </p:tavLst>
                                    </p:anim>
                                    <p:anim calcmode="lin" valueType="num">
                                      <p:cBhvr additive="base">
                                        <p:cTn id="32" dur="75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0-#ppt_w/2"/>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2" presetClass="entr" presetSubtype="8"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left)">
                                      <p:cBhvr>
                                        <p:cTn id="39" dur="1250"/>
                                        <p:tgtEl>
                                          <p:spTgt spid="76"/>
                                        </p:tgtEl>
                                      </p:cBhvr>
                                    </p:animEffect>
                                  </p:childTnLst>
                                </p:cTn>
                              </p:par>
                            </p:childTnLst>
                          </p:cTn>
                        </p:par>
                        <p:par>
                          <p:cTn id="40" fill="hold">
                            <p:stCondLst>
                              <p:cond delay="1750"/>
                            </p:stCondLst>
                            <p:childTnLst>
                              <p:par>
                                <p:cTn id="41" presetID="2" presetClass="entr" presetSubtype="4" decel="100000" fill="hold" grpId="0" nodeType="afterEffect">
                                  <p:stCondLst>
                                    <p:cond delay="0"/>
                                  </p:stCondLst>
                                  <p:childTnLst>
                                    <p:set>
                                      <p:cBhvr>
                                        <p:cTn id="42" dur="1" fill="hold">
                                          <p:stCondLst>
                                            <p:cond delay="0"/>
                                          </p:stCondLst>
                                        </p:cTn>
                                        <p:tgtEl>
                                          <p:spTgt spid="48">
                                            <p:txEl>
                                              <p:pRg st="0" end="0"/>
                                            </p:txEl>
                                          </p:spTgt>
                                        </p:tgtEl>
                                        <p:attrNameLst>
                                          <p:attrName>style.visibility</p:attrName>
                                        </p:attrNameLst>
                                      </p:cBhvr>
                                      <p:to>
                                        <p:strVal val="visible"/>
                                      </p:to>
                                    </p:set>
                                    <p:anim calcmode="lin" valueType="num">
                                      <p:cBhvr additive="base">
                                        <p:cTn id="43"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45" presetID="21" presetClass="entr" presetSubtype="1"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heel(1)">
                                      <p:cBhvr>
                                        <p:cTn id="47" dur="1500"/>
                                        <p:tgtEl>
                                          <p:spTgt spid="16"/>
                                        </p:tgtEl>
                                      </p:cBhvr>
                                    </p:animEffect>
                                  </p:childTnLst>
                                </p:cTn>
                              </p:par>
                              <p:par>
                                <p:cTn id="48" presetID="2" presetClass="entr" presetSubtype="4" decel="100000" fill="hold" grpId="0" nodeType="withEffect">
                                  <p:stCondLst>
                                    <p:cond delay="100"/>
                                  </p:stCondLst>
                                  <p:childTnLst>
                                    <p:set>
                                      <p:cBhvr>
                                        <p:cTn id="49" dur="1" fill="hold">
                                          <p:stCondLst>
                                            <p:cond delay="0"/>
                                          </p:stCondLst>
                                        </p:cTn>
                                        <p:tgtEl>
                                          <p:spTgt spid="50"/>
                                        </p:tgtEl>
                                        <p:attrNameLst>
                                          <p:attrName>style.visibility</p:attrName>
                                        </p:attrNameLst>
                                      </p:cBhvr>
                                      <p:to>
                                        <p:strVal val="visible"/>
                                      </p:to>
                                    </p:set>
                                    <p:anim calcmode="lin" valueType="num">
                                      <p:cBhvr additive="base">
                                        <p:cTn id="50" dur="500" fill="hold"/>
                                        <p:tgtEl>
                                          <p:spTgt spid="50"/>
                                        </p:tgtEl>
                                        <p:attrNameLst>
                                          <p:attrName>ppt_x</p:attrName>
                                        </p:attrNameLst>
                                      </p:cBhvr>
                                      <p:tavLst>
                                        <p:tav tm="0">
                                          <p:val>
                                            <p:strVal val="#ppt_x"/>
                                          </p:val>
                                        </p:tav>
                                        <p:tav tm="100000">
                                          <p:val>
                                            <p:strVal val="#ppt_x"/>
                                          </p:val>
                                        </p:tav>
                                      </p:tavLst>
                                    </p:anim>
                                    <p:anim calcmode="lin" valueType="num">
                                      <p:cBhvr additive="base">
                                        <p:cTn id="51" dur="500" fill="hold"/>
                                        <p:tgtEl>
                                          <p:spTgt spid="50"/>
                                        </p:tgtEl>
                                        <p:attrNameLst>
                                          <p:attrName>ppt_y</p:attrName>
                                        </p:attrNameLst>
                                      </p:cBhvr>
                                      <p:tavLst>
                                        <p:tav tm="0">
                                          <p:val>
                                            <p:strVal val="1+#ppt_h/2"/>
                                          </p:val>
                                        </p:tav>
                                        <p:tav tm="100000">
                                          <p:val>
                                            <p:strVal val="#ppt_y"/>
                                          </p:val>
                                        </p:tav>
                                      </p:tavLst>
                                    </p:anim>
                                  </p:childTnLst>
                                </p:cTn>
                              </p:par>
                            </p:childTnLst>
                          </p:cTn>
                        </p:par>
                        <p:par>
                          <p:cTn id="52" fill="hold">
                            <p:stCondLst>
                              <p:cond delay="3250"/>
                            </p:stCondLst>
                            <p:childTnLst>
                              <p:par>
                                <p:cTn id="53" presetID="22" presetClass="entr" presetSubtype="8" fill="hold" grpId="0" nodeType="afterEffect">
                                  <p:stCondLst>
                                    <p:cond delay="0"/>
                                  </p:stCondLst>
                                  <p:childTnLst>
                                    <p:set>
                                      <p:cBhvr>
                                        <p:cTn id="54" dur="1" fill="hold">
                                          <p:stCondLst>
                                            <p:cond delay="0"/>
                                          </p:stCondLst>
                                        </p:cTn>
                                        <p:tgtEl>
                                          <p:spTgt spid="49">
                                            <p:txEl>
                                              <p:pRg st="0" end="0"/>
                                            </p:txEl>
                                          </p:spTgt>
                                        </p:tgtEl>
                                        <p:attrNameLst>
                                          <p:attrName>style.visibility</p:attrName>
                                        </p:attrNameLst>
                                      </p:cBhvr>
                                      <p:to>
                                        <p:strVal val="visible"/>
                                      </p:to>
                                    </p:set>
                                    <p:animEffect transition="in" filter="wipe(left)">
                                      <p:cBhvr>
                                        <p:cTn id="55" dur="500"/>
                                        <p:tgtEl>
                                          <p:spTgt spid="49">
                                            <p:txEl>
                                              <p:pRg st="0" end="0"/>
                                            </p:txEl>
                                          </p:spTgt>
                                        </p:tgtEl>
                                      </p:cBhvr>
                                    </p:animEffect>
                                  </p:childTnLst>
                                </p:cTn>
                              </p:par>
                            </p:childTnLst>
                          </p:cTn>
                        </p:par>
                        <p:par>
                          <p:cTn id="56" fill="hold">
                            <p:stCondLst>
                              <p:cond delay="3750"/>
                            </p:stCondLst>
                            <p:childTnLst>
                              <p:par>
                                <p:cTn id="57" presetID="2" presetClass="entr" presetSubtype="1" decel="100000" fill="hold" grpId="0" nodeType="afterEffect">
                                  <p:stCondLst>
                                    <p:cond delay="250"/>
                                  </p:stCondLst>
                                  <p:childTnLst>
                                    <p:set>
                                      <p:cBhvr>
                                        <p:cTn id="58" dur="1" fill="hold">
                                          <p:stCondLst>
                                            <p:cond delay="0"/>
                                          </p:stCondLst>
                                        </p:cTn>
                                        <p:tgtEl>
                                          <p:spTgt spid="54">
                                            <p:txEl>
                                              <p:pRg st="0" end="0"/>
                                            </p:txEl>
                                          </p:spTgt>
                                        </p:tgtEl>
                                        <p:attrNameLst>
                                          <p:attrName>style.visibility</p:attrName>
                                        </p:attrNameLst>
                                      </p:cBhvr>
                                      <p:to>
                                        <p:strVal val="visible"/>
                                      </p:to>
                                    </p:set>
                                    <p:anim calcmode="lin" valueType="num">
                                      <p:cBhvr additive="base">
                                        <p:cTn id="59" dur="50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4">
                                            <p:txEl>
                                              <p:pRg st="0" end="0"/>
                                            </p:txEl>
                                          </p:spTgt>
                                        </p:tgtEl>
                                        <p:attrNameLst>
                                          <p:attrName>ppt_y</p:attrName>
                                        </p:attrNameLst>
                                      </p:cBhvr>
                                      <p:tavLst>
                                        <p:tav tm="0">
                                          <p:val>
                                            <p:strVal val="0-#ppt_h/2"/>
                                          </p:val>
                                        </p:tav>
                                        <p:tav tm="100000">
                                          <p:val>
                                            <p:strVal val="#ppt_y"/>
                                          </p:val>
                                        </p:tav>
                                      </p:tavLst>
                                    </p:anim>
                                  </p:childTnLst>
                                </p:cTn>
                              </p:par>
                              <p:par>
                                <p:cTn id="61" presetID="21" presetClass="entr" presetSubtype="1" fill="hold" grpId="0" nodeType="withEffect">
                                  <p:stCondLst>
                                    <p:cond delay="250"/>
                                  </p:stCondLst>
                                  <p:childTnLst>
                                    <p:set>
                                      <p:cBhvr>
                                        <p:cTn id="62" dur="1" fill="hold">
                                          <p:stCondLst>
                                            <p:cond delay="0"/>
                                          </p:stCondLst>
                                        </p:cTn>
                                        <p:tgtEl>
                                          <p:spTgt spid="17"/>
                                        </p:tgtEl>
                                        <p:attrNameLst>
                                          <p:attrName>style.visibility</p:attrName>
                                        </p:attrNameLst>
                                      </p:cBhvr>
                                      <p:to>
                                        <p:strVal val="visible"/>
                                      </p:to>
                                    </p:set>
                                    <p:animEffect transition="in" filter="wheel(1)">
                                      <p:cBhvr>
                                        <p:cTn id="63" dur="1500"/>
                                        <p:tgtEl>
                                          <p:spTgt spid="17"/>
                                        </p:tgtEl>
                                      </p:cBhvr>
                                    </p:animEffect>
                                  </p:childTnLst>
                                </p:cTn>
                              </p:par>
                              <p:par>
                                <p:cTn id="64" presetID="2" presetClass="entr" presetSubtype="1" decel="100000" fill="hold" grpId="0" nodeType="withEffect">
                                  <p:stCondLst>
                                    <p:cond delay="350"/>
                                  </p:stCondLst>
                                  <p:childTnLst>
                                    <p:set>
                                      <p:cBhvr>
                                        <p:cTn id="65" dur="1" fill="hold">
                                          <p:stCondLst>
                                            <p:cond delay="0"/>
                                          </p:stCondLst>
                                        </p:cTn>
                                        <p:tgtEl>
                                          <p:spTgt spid="56"/>
                                        </p:tgtEl>
                                        <p:attrNameLst>
                                          <p:attrName>style.visibility</p:attrName>
                                        </p:attrNameLst>
                                      </p:cBhvr>
                                      <p:to>
                                        <p:strVal val="visible"/>
                                      </p:to>
                                    </p:set>
                                    <p:anim calcmode="lin" valueType="num">
                                      <p:cBhvr additive="base">
                                        <p:cTn id="66" dur="500" fill="hold"/>
                                        <p:tgtEl>
                                          <p:spTgt spid="56"/>
                                        </p:tgtEl>
                                        <p:attrNameLst>
                                          <p:attrName>ppt_x</p:attrName>
                                        </p:attrNameLst>
                                      </p:cBhvr>
                                      <p:tavLst>
                                        <p:tav tm="0">
                                          <p:val>
                                            <p:strVal val="#ppt_x"/>
                                          </p:val>
                                        </p:tav>
                                        <p:tav tm="100000">
                                          <p:val>
                                            <p:strVal val="#ppt_x"/>
                                          </p:val>
                                        </p:tav>
                                      </p:tavLst>
                                    </p:anim>
                                    <p:anim calcmode="lin" valueType="num">
                                      <p:cBhvr additive="base">
                                        <p:cTn id="67" dur="500" fill="hold"/>
                                        <p:tgtEl>
                                          <p:spTgt spid="56"/>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2" presetClass="entr" presetSubtype="8" fill="hold" grpId="0" nodeType="afterEffect">
                                  <p:stCondLst>
                                    <p:cond delay="0"/>
                                  </p:stCondLst>
                                  <p:childTnLst>
                                    <p:set>
                                      <p:cBhvr>
                                        <p:cTn id="70" dur="1" fill="hold">
                                          <p:stCondLst>
                                            <p:cond delay="0"/>
                                          </p:stCondLst>
                                        </p:cTn>
                                        <p:tgtEl>
                                          <p:spTgt spid="55">
                                            <p:txEl>
                                              <p:pRg st="0" end="0"/>
                                            </p:txEl>
                                          </p:spTgt>
                                        </p:tgtEl>
                                        <p:attrNameLst>
                                          <p:attrName>style.visibility</p:attrName>
                                        </p:attrNameLst>
                                      </p:cBhvr>
                                      <p:to>
                                        <p:strVal val="visible"/>
                                      </p:to>
                                    </p:set>
                                    <p:animEffect transition="in" filter="wipe(left)">
                                      <p:cBhvr>
                                        <p:cTn id="71" dur="500"/>
                                        <p:tgtEl>
                                          <p:spTgt spid="55">
                                            <p:txEl>
                                              <p:pRg st="0" end="0"/>
                                            </p:txEl>
                                          </p:spTgt>
                                        </p:tgtEl>
                                      </p:cBhvr>
                                    </p:animEffect>
                                  </p:childTnLst>
                                </p:cTn>
                              </p:par>
                            </p:childTnLst>
                          </p:cTn>
                        </p:par>
                        <p:par>
                          <p:cTn id="72" fill="hold">
                            <p:stCondLst>
                              <p:cond delay="6000"/>
                            </p:stCondLst>
                            <p:childTnLst>
                              <p:par>
                                <p:cTn id="73" presetID="2" presetClass="entr" presetSubtype="4" decel="100000" fill="hold" grpId="0" nodeType="afterEffect">
                                  <p:stCondLst>
                                    <p:cond delay="250"/>
                                  </p:stCondLst>
                                  <p:childTnLst>
                                    <p:set>
                                      <p:cBhvr>
                                        <p:cTn id="74" dur="1" fill="hold">
                                          <p:stCondLst>
                                            <p:cond delay="0"/>
                                          </p:stCondLst>
                                        </p:cTn>
                                        <p:tgtEl>
                                          <p:spTgt spid="60">
                                            <p:txEl>
                                              <p:pRg st="0" end="0"/>
                                            </p:txEl>
                                          </p:spTgt>
                                        </p:tgtEl>
                                        <p:attrNameLst>
                                          <p:attrName>style.visibility</p:attrName>
                                        </p:attrNameLst>
                                      </p:cBhvr>
                                      <p:to>
                                        <p:strVal val="visible"/>
                                      </p:to>
                                    </p:set>
                                    <p:anim calcmode="lin" valueType="num">
                                      <p:cBhvr additive="base">
                                        <p:cTn id="75"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60">
                                            <p:txEl>
                                              <p:pRg st="0" end="0"/>
                                            </p:txEl>
                                          </p:spTgt>
                                        </p:tgtEl>
                                        <p:attrNameLst>
                                          <p:attrName>ppt_y</p:attrName>
                                        </p:attrNameLst>
                                      </p:cBhvr>
                                      <p:tavLst>
                                        <p:tav tm="0">
                                          <p:val>
                                            <p:strVal val="1+#ppt_h/2"/>
                                          </p:val>
                                        </p:tav>
                                        <p:tav tm="100000">
                                          <p:val>
                                            <p:strVal val="#ppt_y"/>
                                          </p:val>
                                        </p:tav>
                                      </p:tavLst>
                                    </p:anim>
                                  </p:childTnLst>
                                </p:cTn>
                              </p:par>
                              <p:par>
                                <p:cTn id="77" presetID="21" presetClass="entr" presetSubtype="1" fill="hold" grpId="0" nodeType="withEffect">
                                  <p:stCondLst>
                                    <p:cond delay="250"/>
                                  </p:stCondLst>
                                  <p:childTnLst>
                                    <p:set>
                                      <p:cBhvr>
                                        <p:cTn id="78" dur="1" fill="hold">
                                          <p:stCondLst>
                                            <p:cond delay="0"/>
                                          </p:stCondLst>
                                        </p:cTn>
                                        <p:tgtEl>
                                          <p:spTgt spid="18"/>
                                        </p:tgtEl>
                                        <p:attrNameLst>
                                          <p:attrName>style.visibility</p:attrName>
                                        </p:attrNameLst>
                                      </p:cBhvr>
                                      <p:to>
                                        <p:strVal val="visible"/>
                                      </p:to>
                                    </p:set>
                                    <p:animEffect transition="in" filter="wheel(1)">
                                      <p:cBhvr>
                                        <p:cTn id="79" dur="1500"/>
                                        <p:tgtEl>
                                          <p:spTgt spid="18"/>
                                        </p:tgtEl>
                                      </p:cBhvr>
                                    </p:animEffect>
                                  </p:childTnLst>
                                </p:cTn>
                              </p:par>
                              <p:par>
                                <p:cTn id="80" presetID="2" presetClass="entr" presetSubtype="4" decel="100000" fill="hold" grpId="0" nodeType="withEffect">
                                  <p:stCondLst>
                                    <p:cond delay="350"/>
                                  </p:stCondLst>
                                  <p:childTnLst>
                                    <p:set>
                                      <p:cBhvr>
                                        <p:cTn id="81" dur="1" fill="hold">
                                          <p:stCondLst>
                                            <p:cond delay="0"/>
                                          </p:stCondLst>
                                        </p:cTn>
                                        <p:tgtEl>
                                          <p:spTgt spid="62"/>
                                        </p:tgtEl>
                                        <p:attrNameLst>
                                          <p:attrName>style.visibility</p:attrName>
                                        </p:attrNameLst>
                                      </p:cBhvr>
                                      <p:to>
                                        <p:strVal val="visible"/>
                                      </p:to>
                                    </p:set>
                                    <p:anim calcmode="lin" valueType="num">
                                      <p:cBhvr additive="base">
                                        <p:cTn id="82" dur="500" fill="hold"/>
                                        <p:tgtEl>
                                          <p:spTgt spid="62"/>
                                        </p:tgtEl>
                                        <p:attrNameLst>
                                          <p:attrName>ppt_x</p:attrName>
                                        </p:attrNameLst>
                                      </p:cBhvr>
                                      <p:tavLst>
                                        <p:tav tm="0">
                                          <p:val>
                                            <p:strVal val="#ppt_x"/>
                                          </p:val>
                                        </p:tav>
                                        <p:tav tm="100000">
                                          <p:val>
                                            <p:strVal val="#ppt_x"/>
                                          </p:val>
                                        </p:tav>
                                      </p:tavLst>
                                    </p:anim>
                                    <p:anim calcmode="lin" valueType="num">
                                      <p:cBhvr additive="base">
                                        <p:cTn id="83" dur="500" fill="hold"/>
                                        <p:tgtEl>
                                          <p:spTgt spid="62"/>
                                        </p:tgtEl>
                                        <p:attrNameLst>
                                          <p:attrName>ppt_y</p:attrName>
                                        </p:attrNameLst>
                                      </p:cBhvr>
                                      <p:tavLst>
                                        <p:tav tm="0">
                                          <p:val>
                                            <p:strVal val="1+#ppt_h/2"/>
                                          </p:val>
                                        </p:tav>
                                        <p:tav tm="100000">
                                          <p:val>
                                            <p:strVal val="#ppt_y"/>
                                          </p:val>
                                        </p:tav>
                                      </p:tavLst>
                                    </p:anim>
                                  </p:childTnLst>
                                </p:cTn>
                              </p:par>
                            </p:childTnLst>
                          </p:cTn>
                        </p:par>
                        <p:par>
                          <p:cTn id="84" fill="hold">
                            <p:stCondLst>
                              <p:cond delay="7750"/>
                            </p:stCondLst>
                            <p:childTnLst>
                              <p:par>
                                <p:cTn id="85" presetID="22" presetClass="entr" presetSubtype="8" fill="hold" grpId="0" nodeType="afterEffect">
                                  <p:stCondLst>
                                    <p:cond delay="0"/>
                                  </p:stCondLst>
                                  <p:childTnLst>
                                    <p:set>
                                      <p:cBhvr>
                                        <p:cTn id="86" dur="1" fill="hold">
                                          <p:stCondLst>
                                            <p:cond delay="0"/>
                                          </p:stCondLst>
                                        </p:cTn>
                                        <p:tgtEl>
                                          <p:spTgt spid="61">
                                            <p:txEl>
                                              <p:pRg st="0" end="0"/>
                                            </p:txEl>
                                          </p:spTgt>
                                        </p:tgtEl>
                                        <p:attrNameLst>
                                          <p:attrName>style.visibility</p:attrName>
                                        </p:attrNameLst>
                                      </p:cBhvr>
                                      <p:to>
                                        <p:strVal val="visible"/>
                                      </p:to>
                                    </p:set>
                                    <p:animEffect transition="in" filter="wipe(left)">
                                      <p:cBhvr>
                                        <p:cTn id="87" dur="500"/>
                                        <p:tgtEl>
                                          <p:spTgt spid="61">
                                            <p:txEl>
                                              <p:pRg st="0" end="0"/>
                                            </p:txEl>
                                          </p:spTgt>
                                        </p:tgtEl>
                                      </p:cBhvr>
                                    </p:animEffect>
                                  </p:childTnLst>
                                </p:cTn>
                              </p:par>
                            </p:childTnLst>
                          </p:cTn>
                        </p:par>
                        <p:par>
                          <p:cTn id="88" fill="hold">
                            <p:stCondLst>
                              <p:cond delay="8250"/>
                            </p:stCondLst>
                            <p:childTnLst>
                              <p:par>
                                <p:cTn id="89" presetID="2" presetClass="entr" presetSubtype="1" decel="100000" fill="hold" grpId="0" nodeType="afterEffect">
                                  <p:stCondLst>
                                    <p:cond delay="250"/>
                                  </p:stCondLst>
                                  <p:childTnLst>
                                    <p:set>
                                      <p:cBhvr>
                                        <p:cTn id="90" dur="1" fill="hold">
                                          <p:stCondLst>
                                            <p:cond delay="0"/>
                                          </p:stCondLst>
                                        </p:cTn>
                                        <p:tgtEl>
                                          <p:spTgt spid="63">
                                            <p:txEl>
                                              <p:pRg st="0" end="0"/>
                                            </p:txEl>
                                          </p:spTgt>
                                        </p:tgtEl>
                                        <p:attrNameLst>
                                          <p:attrName>style.visibility</p:attrName>
                                        </p:attrNameLst>
                                      </p:cBhvr>
                                      <p:to>
                                        <p:strVal val="visible"/>
                                      </p:to>
                                    </p:set>
                                    <p:anim calcmode="lin" valueType="num">
                                      <p:cBhvr additive="base">
                                        <p:cTn id="91"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63">
                                            <p:txEl>
                                              <p:pRg st="0" end="0"/>
                                            </p:txEl>
                                          </p:spTgt>
                                        </p:tgtEl>
                                        <p:attrNameLst>
                                          <p:attrName>ppt_y</p:attrName>
                                        </p:attrNameLst>
                                      </p:cBhvr>
                                      <p:tavLst>
                                        <p:tav tm="0">
                                          <p:val>
                                            <p:strVal val="0-#ppt_h/2"/>
                                          </p:val>
                                        </p:tav>
                                        <p:tav tm="100000">
                                          <p:val>
                                            <p:strVal val="#ppt_y"/>
                                          </p:val>
                                        </p:tav>
                                      </p:tavLst>
                                    </p:anim>
                                  </p:childTnLst>
                                </p:cTn>
                              </p:par>
                              <p:par>
                                <p:cTn id="93" presetID="21" presetClass="entr" presetSubtype="1" fill="hold" grpId="0" nodeType="withEffect">
                                  <p:stCondLst>
                                    <p:cond delay="250"/>
                                  </p:stCondLst>
                                  <p:childTnLst>
                                    <p:set>
                                      <p:cBhvr>
                                        <p:cTn id="94" dur="1" fill="hold">
                                          <p:stCondLst>
                                            <p:cond delay="0"/>
                                          </p:stCondLst>
                                        </p:cTn>
                                        <p:tgtEl>
                                          <p:spTgt spid="19"/>
                                        </p:tgtEl>
                                        <p:attrNameLst>
                                          <p:attrName>style.visibility</p:attrName>
                                        </p:attrNameLst>
                                      </p:cBhvr>
                                      <p:to>
                                        <p:strVal val="visible"/>
                                      </p:to>
                                    </p:set>
                                    <p:animEffect transition="in" filter="wheel(1)">
                                      <p:cBhvr>
                                        <p:cTn id="95" dur="1500"/>
                                        <p:tgtEl>
                                          <p:spTgt spid="19"/>
                                        </p:tgtEl>
                                      </p:cBhvr>
                                    </p:animEffect>
                                  </p:childTnLst>
                                </p:cTn>
                              </p:par>
                              <p:par>
                                <p:cTn id="96" presetID="2" presetClass="entr" presetSubtype="1" decel="100000" fill="hold" grpId="0" nodeType="withEffect">
                                  <p:stCondLst>
                                    <p:cond delay="350"/>
                                  </p:stCondLst>
                                  <p:childTnLst>
                                    <p:set>
                                      <p:cBhvr>
                                        <p:cTn id="97" dur="1" fill="hold">
                                          <p:stCondLst>
                                            <p:cond delay="0"/>
                                          </p:stCondLst>
                                        </p:cTn>
                                        <p:tgtEl>
                                          <p:spTgt spid="65"/>
                                        </p:tgtEl>
                                        <p:attrNameLst>
                                          <p:attrName>style.visibility</p:attrName>
                                        </p:attrNameLst>
                                      </p:cBhvr>
                                      <p:to>
                                        <p:strVal val="visible"/>
                                      </p:to>
                                    </p:set>
                                    <p:anim calcmode="lin" valueType="num">
                                      <p:cBhvr additive="base">
                                        <p:cTn id="98" dur="500" fill="hold"/>
                                        <p:tgtEl>
                                          <p:spTgt spid="65"/>
                                        </p:tgtEl>
                                        <p:attrNameLst>
                                          <p:attrName>ppt_x</p:attrName>
                                        </p:attrNameLst>
                                      </p:cBhvr>
                                      <p:tavLst>
                                        <p:tav tm="0">
                                          <p:val>
                                            <p:strVal val="#ppt_x"/>
                                          </p:val>
                                        </p:tav>
                                        <p:tav tm="100000">
                                          <p:val>
                                            <p:strVal val="#ppt_x"/>
                                          </p:val>
                                        </p:tav>
                                      </p:tavLst>
                                    </p:anim>
                                    <p:anim calcmode="lin" valueType="num">
                                      <p:cBhvr additive="base">
                                        <p:cTn id="99" dur="500" fill="hold"/>
                                        <p:tgtEl>
                                          <p:spTgt spid="65"/>
                                        </p:tgtEl>
                                        <p:attrNameLst>
                                          <p:attrName>ppt_y</p:attrName>
                                        </p:attrNameLst>
                                      </p:cBhvr>
                                      <p:tavLst>
                                        <p:tav tm="0">
                                          <p:val>
                                            <p:strVal val="0-#ppt_h/2"/>
                                          </p:val>
                                        </p:tav>
                                        <p:tav tm="100000">
                                          <p:val>
                                            <p:strVal val="#ppt_y"/>
                                          </p:val>
                                        </p:tav>
                                      </p:tavLst>
                                    </p:anim>
                                  </p:childTnLst>
                                </p:cTn>
                              </p:par>
                            </p:childTnLst>
                          </p:cTn>
                        </p:par>
                        <p:par>
                          <p:cTn id="100" fill="hold">
                            <p:stCondLst>
                              <p:cond delay="10000"/>
                            </p:stCondLst>
                            <p:childTnLst>
                              <p:par>
                                <p:cTn id="101" presetID="22" presetClass="entr" presetSubtype="8" fill="hold" grpId="0" nodeType="afterEffect">
                                  <p:stCondLst>
                                    <p:cond delay="0"/>
                                  </p:stCondLst>
                                  <p:childTnLst>
                                    <p:set>
                                      <p:cBhvr>
                                        <p:cTn id="102" dur="1" fill="hold">
                                          <p:stCondLst>
                                            <p:cond delay="0"/>
                                          </p:stCondLst>
                                        </p:cTn>
                                        <p:tgtEl>
                                          <p:spTgt spid="64">
                                            <p:txEl>
                                              <p:pRg st="0" end="0"/>
                                            </p:txEl>
                                          </p:spTgt>
                                        </p:tgtEl>
                                        <p:attrNameLst>
                                          <p:attrName>style.visibility</p:attrName>
                                        </p:attrNameLst>
                                      </p:cBhvr>
                                      <p:to>
                                        <p:strVal val="visible"/>
                                      </p:to>
                                    </p:set>
                                    <p:animEffect transition="in" filter="wipe(left)">
                                      <p:cBhvr>
                                        <p:cTn id="103" dur="500"/>
                                        <p:tgtEl>
                                          <p:spTgt spid="64">
                                            <p:txEl>
                                              <p:pRg st="0" end="0"/>
                                            </p:txEl>
                                          </p:spTgt>
                                        </p:tgtEl>
                                      </p:cBhvr>
                                    </p:animEffect>
                                  </p:childTnLst>
                                </p:cTn>
                              </p:par>
                            </p:childTnLst>
                          </p:cTn>
                        </p:par>
                        <p:par>
                          <p:cTn id="104" fill="hold">
                            <p:stCondLst>
                              <p:cond delay="10500"/>
                            </p:stCondLst>
                            <p:childTnLst>
                              <p:par>
                                <p:cTn id="105" presetID="2" presetClass="entr" presetSubtype="4" decel="100000" fill="hold" grpId="0" nodeType="afterEffect">
                                  <p:stCondLst>
                                    <p:cond delay="250"/>
                                  </p:stCondLst>
                                  <p:childTnLst>
                                    <p:set>
                                      <p:cBhvr>
                                        <p:cTn id="106" dur="1" fill="hold">
                                          <p:stCondLst>
                                            <p:cond delay="0"/>
                                          </p:stCondLst>
                                        </p:cTn>
                                        <p:tgtEl>
                                          <p:spTgt spid="66">
                                            <p:txEl>
                                              <p:pRg st="0" end="0"/>
                                            </p:txEl>
                                          </p:spTgt>
                                        </p:tgtEl>
                                        <p:attrNameLst>
                                          <p:attrName>style.visibility</p:attrName>
                                        </p:attrNameLst>
                                      </p:cBhvr>
                                      <p:to>
                                        <p:strVal val="visible"/>
                                      </p:to>
                                    </p:set>
                                    <p:anim calcmode="lin" valueType="num">
                                      <p:cBhvr additive="base">
                                        <p:cTn id="107"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66">
                                            <p:txEl>
                                              <p:pRg st="0" end="0"/>
                                            </p:txEl>
                                          </p:spTgt>
                                        </p:tgtEl>
                                        <p:attrNameLst>
                                          <p:attrName>ppt_y</p:attrName>
                                        </p:attrNameLst>
                                      </p:cBhvr>
                                      <p:tavLst>
                                        <p:tav tm="0">
                                          <p:val>
                                            <p:strVal val="1+#ppt_h/2"/>
                                          </p:val>
                                        </p:tav>
                                        <p:tav tm="100000">
                                          <p:val>
                                            <p:strVal val="#ppt_y"/>
                                          </p:val>
                                        </p:tav>
                                      </p:tavLst>
                                    </p:anim>
                                  </p:childTnLst>
                                </p:cTn>
                              </p:par>
                              <p:par>
                                <p:cTn id="109" presetID="21" presetClass="entr" presetSubtype="1" fill="hold" grpId="0" nodeType="withEffect">
                                  <p:stCondLst>
                                    <p:cond delay="250"/>
                                  </p:stCondLst>
                                  <p:childTnLst>
                                    <p:set>
                                      <p:cBhvr>
                                        <p:cTn id="110" dur="1" fill="hold">
                                          <p:stCondLst>
                                            <p:cond delay="0"/>
                                          </p:stCondLst>
                                        </p:cTn>
                                        <p:tgtEl>
                                          <p:spTgt spid="20"/>
                                        </p:tgtEl>
                                        <p:attrNameLst>
                                          <p:attrName>style.visibility</p:attrName>
                                        </p:attrNameLst>
                                      </p:cBhvr>
                                      <p:to>
                                        <p:strVal val="visible"/>
                                      </p:to>
                                    </p:set>
                                    <p:animEffect transition="in" filter="wheel(1)">
                                      <p:cBhvr>
                                        <p:cTn id="111" dur="1500"/>
                                        <p:tgtEl>
                                          <p:spTgt spid="20"/>
                                        </p:tgtEl>
                                      </p:cBhvr>
                                    </p:animEffect>
                                  </p:childTnLst>
                                </p:cTn>
                              </p:par>
                              <p:par>
                                <p:cTn id="112" presetID="2" presetClass="entr" presetSubtype="4" decel="100000" fill="hold" grpId="0" nodeType="withEffect">
                                  <p:stCondLst>
                                    <p:cond delay="350"/>
                                  </p:stCondLst>
                                  <p:childTnLst>
                                    <p:set>
                                      <p:cBhvr>
                                        <p:cTn id="113" dur="1" fill="hold">
                                          <p:stCondLst>
                                            <p:cond delay="0"/>
                                          </p:stCondLst>
                                        </p:cTn>
                                        <p:tgtEl>
                                          <p:spTgt spid="68"/>
                                        </p:tgtEl>
                                        <p:attrNameLst>
                                          <p:attrName>style.visibility</p:attrName>
                                        </p:attrNameLst>
                                      </p:cBhvr>
                                      <p:to>
                                        <p:strVal val="visible"/>
                                      </p:to>
                                    </p:set>
                                    <p:anim calcmode="lin" valueType="num">
                                      <p:cBhvr additive="base">
                                        <p:cTn id="114" dur="500" fill="hold"/>
                                        <p:tgtEl>
                                          <p:spTgt spid="68"/>
                                        </p:tgtEl>
                                        <p:attrNameLst>
                                          <p:attrName>ppt_x</p:attrName>
                                        </p:attrNameLst>
                                      </p:cBhvr>
                                      <p:tavLst>
                                        <p:tav tm="0">
                                          <p:val>
                                            <p:strVal val="#ppt_x"/>
                                          </p:val>
                                        </p:tav>
                                        <p:tav tm="100000">
                                          <p:val>
                                            <p:strVal val="#ppt_x"/>
                                          </p:val>
                                        </p:tav>
                                      </p:tavLst>
                                    </p:anim>
                                    <p:anim calcmode="lin" valueType="num">
                                      <p:cBhvr additive="base">
                                        <p:cTn id="115" dur="500" fill="hold"/>
                                        <p:tgtEl>
                                          <p:spTgt spid="68"/>
                                        </p:tgtEl>
                                        <p:attrNameLst>
                                          <p:attrName>ppt_y</p:attrName>
                                        </p:attrNameLst>
                                      </p:cBhvr>
                                      <p:tavLst>
                                        <p:tav tm="0">
                                          <p:val>
                                            <p:strVal val="1+#ppt_h/2"/>
                                          </p:val>
                                        </p:tav>
                                        <p:tav tm="100000">
                                          <p:val>
                                            <p:strVal val="#ppt_y"/>
                                          </p:val>
                                        </p:tav>
                                      </p:tavLst>
                                    </p:anim>
                                  </p:childTnLst>
                                </p:cTn>
                              </p:par>
                            </p:childTnLst>
                          </p:cTn>
                        </p:par>
                        <p:par>
                          <p:cTn id="116" fill="hold">
                            <p:stCondLst>
                              <p:cond delay="12250"/>
                            </p:stCondLst>
                            <p:childTnLst>
                              <p:par>
                                <p:cTn id="117" presetID="22" presetClass="entr" presetSubtype="8" fill="hold" grpId="0" nodeType="afterEffect">
                                  <p:stCondLst>
                                    <p:cond delay="0"/>
                                  </p:stCondLst>
                                  <p:childTnLst>
                                    <p:set>
                                      <p:cBhvr>
                                        <p:cTn id="118" dur="1" fill="hold">
                                          <p:stCondLst>
                                            <p:cond delay="0"/>
                                          </p:stCondLst>
                                        </p:cTn>
                                        <p:tgtEl>
                                          <p:spTgt spid="67">
                                            <p:txEl>
                                              <p:pRg st="0" end="0"/>
                                            </p:txEl>
                                          </p:spTgt>
                                        </p:tgtEl>
                                        <p:attrNameLst>
                                          <p:attrName>style.visibility</p:attrName>
                                        </p:attrNameLst>
                                      </p:cBhvr>
                                      <p:to>
                                        <p:strVal val="visible"/>
                                      </p:to>
                                    </p:set>
                                    <p:animEffect transition="in" filter="wipe(left)">
                                      <p:cBhvr>
                                        <p:cTn id="119" dur="500"/>
                                        <p:tgtEl>
                                          <p:spTgt spid="67">
                                            <p:txEl>
                                              <p:pRg st="0" end="0"/>
                                            </p:txEl>
                                          </p:spTgt>
                                        </p:tgtEl>
                                      </p:cBhvr>
                                    </p:animEffect>
                                  </p:childTnLst>
                                </p:cTn>
                              </p:par>
                            </p:childTnLst>
                          </p:cTn>
                        </p:par>
                        <p:par>
                          <p:cTn id="120" fill="hold">
                            <p:stCondLst>
                              <p:cond delay="12750"/>
                            </p:stCondLst>
                            <p:childTnLst>
                              <p:par>
                                <p:cTn id="121" presetID="2" presetClass="entr" presetSubtype="1" decel="100000" fill="hold" grpId="0" nodeType="afterEffect">
                                  <p:stCondLst>
                                    <p:cond delay="250"/>
                                  </p:stCondLst>
                                  <p:childTnLst>
                                    <p:set>
                                      <p:cBhvr>
                                        <p:cTn id="122" dur="1" fill="hold">
                                          <p:stCondLst>
                                            <p:cond delay="0"/>
                                          </p:stCondLst>
                                        </p:cTn>
                                        <p:tgtEl>
                                          <p:spTgt spid="69">
                                            <p:txEl>
                                              <p:pRg st="0" end="0"/>
                                            </p:txEl>
                                          </p:spTgt>
                                        </p:tgtEl>
                                        <p:attrNameLst>
                                          <p:attrName>style.visibility</p:attrName>
                                        </p:attrNameLst>
                                      </p:cBhvr>
                                      <p:to>
                                        <p:strVal val="visible"/>
                                      </p:to>
                                    </p:set>
                                    <p:anim calcmode="lin" valueType="num">
                                      <p:cBhvr additive="base">
                                        <p:cTn id="123"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124" dur="500" fill="hold"/>
                                        <p:tgtEl>
                                          <p:spTgt spid="69">
                                            <p:txEl>
                                              <p:pRg st="0" end="0"/>
                                            </p:txEl>
                                          </p:spTgt>
                                        </p:tgtEl>
                                        <p:attrNameLst>
                                          <p:attrName>ppt_y</p:attrName>
                                        </p:attrNameLst>
                                      </p:cBhvr>
                                      <p:tavLst>
                                        <p:tav tm="0">
                                          <p:val>
                                            <p:strVal val="0-#ppt_h/2"/>
                                          </p:val>
                                        </p:tav>
                                        <p:tav tm="100000">
                                          <p:val>
                                            <p:strVal val="#ppt_y"/>
                                          </p:val>
                                        </p:tav>
                                      </p:tavLst>
                                    </p:anim>
                                  </p:childTnLst>
                                </p:cTn>
                              </p:par>
                              <p:par>
                                <p:cTn id="125" presetID="21" presetClass="entr" presetSubtype="1" fill="hold" grpId="0" nodeType="withEffect">
                                  <p:stCondLst>
                                    <p:cond delay="250"/>
                                  </p:stCondLst>
                                  <p:childTnLst>
                                    <p:set>
                                      <p:cBhvr>
                                        <p:cTn id="126" dur="1" fill="hold">
                                          <p:stCondLst>
                                            <p:cond delay="0"/>
                                          </p:stCondLst>
                                        </p:cTn>
                                        <p:tgtEl>
                                          <p:spTgt spid="21"/>
                                        </p:tgtEl>
                                        <p:attrNameLst>
                                          <p:attrName>style.visibility</p:attrName>
                                        </p:attrNameLst>
                                      </p:cBhvr>
                                      <p:to>
                                        <p:strVal val="visible"/>
                                      </p:to>
                                    </p:set>
                                    <p:animEffect transition="in" filter="wheel(1)">
                                      <p:cBhvr>
                                        <p:cTn id="127" dur="1500"/>
                                        <p:tgtEl>
                                          <p:spTgt spid="21"/>
                                        </p:tgtEl>
                                      </p:cBhvr>
                                    </p:animEffect>
                                  </p:childTnLst>
                                </p:cTn>
                              </p:par>
                              <p:par>
                                <p:cTn id="128" presetID="2" presetClass="entr" presetSubtype="1" decel="100000" fill="hold" grpId="0" nodeType="withEffect">
                                  <p:stCondLst>
                                    <p:cond delay="350"/>
                                  </p:stCondLst>
                                  <p:childTnLst>
                                    <p:set>
                                      <p:cBhvr>
                                        <p:cTn id="129" dur="1" fill="hold">
                                          <p:stCondLst>
                                            <p:cond delay="0"/>
                                          </p:stCondLst>
                                        </p:cTn>
                                        <p:tgtEl>
                                          <p:spTgt spid="71"/>
                                        </p:tgtEl>
                                        <p:attrNameLst>
                                          <p:attrName>style.visibility</p:attrName>
                                        </p:attrNameLst>
                                      </p:cBhvr>
                                      <p:to>
                                        <p:strVal val="visible"/>
                                      </p:to>
                                    </p:set>
                                    <p:anim calcmode="lin" valueType="num">
                                      <p:cBhvr additive="base">
                                        <p:cTn id="130" dur="500" fill="hold"/>
                                        <p:tgtEl>
                                          <p:spTgt spid="71"/>
                                        </p:tgtEl>
                                        <p:attrNameLst>
                                          <p:attrName>ppt_x</p:attrName>
                                        </p:attrNameLst>
                                      </p:cBhvr>
                                      <p:tavLst>
                                        <p:tav tm="0">
                                          <p:val>
                                            <p:strVal val="#ppt_x"/>
                                          </p:val>
                                        </p:tav>
                                        <p:tav tm="100000">
                                          <p:val>
                                            <p:strVal val="#ppt_x"/>
                                          </p:val>
                                        </p:tav>
                                      </p:tavLst>
                                    </p:anim>
                                    <p:anim calcmode="lin" valueType="num">
                                      <p:cBhvr additive="base">
                                        <p:cTn id="131" dur="500" fill="hold"/>
                                        <p:tgtEl>
                                          <p:spTgt spid="71"/>
                                        </p:tgtEl>
                                        <p:attrNameLst>
                                          <p:attrName>ppt_y</p:attrName>
                                        </p:attrNameLst>
                                      </p:cBhvr>
                                      <p:tavLst>
                                        <p:tav tm="0">
                                          <p:val>
                                            <p:strVal val="0-#ppt_h/2"/>
                                          </p:val>
                                        </p:tav>
                                        <p:tav tm="100000">
                                          <p:val>
                                            <p:strVal val="#ppt_y"/>
                                          </p:val>
                                        </p:tav>
                                      </p:tavLst>
                                    </p:anim>
                                  </p:childTnLst>
                                </p:cTn>
                              </p:par>
                            </p:childTnLst>
                          </p:cTn>
                        </p:par>
                        <p:par>
                          <p:cTn id="132" fill="hold">
                            <p:stCondLst>
                              <p:cond delay="14500"/>
                            </p:stCondLst>
                            <p:childTnLst>
                              <p:par>
                                <p:cTn id="133" presetID="22" presetClass="entr" presetSubtype="8" fill="hold" grpId="0" nodeType="afterEffect">
                                  <p:stCondLst>
                                    <p:cond delay="0"/>
                                  </p:stCondLst>
                                  <p:childTnLst>
                                    <p:set>
                                      <p:cBhvr>
                                        <p:cTn id="134" dur="1" fill="hold">
                                          <p:stCondLst>
                                            <p:cond delay="0"/>
                                          </p:stCondLst>
                                        </p:cTn>
                                        <p:tgtEl>
                                          <p:spTgt spid="70">
                                            <p:txEl>
                                              <p:pRg st="0" end="0"/>
                                            </p:txEl>
                                          </p:spTgt>
                                        </p:tgtEl>
                                        <p:attrNameLst>
                                          <p:attrName>style.visibility</p:attrName>
                                        </p:attrNameLst>
                                      </p:cBhvr>
                                      <p:to>
                                        <p:strVal val="visible"/>
                                      </p:to>
                                    </p:set>
                                    <p:animEffect transition="in" filter="wipe(left)">
                                      <p:cBhvr>
                                        <p:cTn id="135"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6" grpId="0" animBg="1"/>
      <p:bldP spid="17" grpId="0" animBg="1"/>
      <p:bldP spid="18" grpId="0" animBg="1"/>
      <p:bldP spid="19" grpId="0" animBg="1"/>
      <p:bldP spid="20" grpId="0" animBg="1"/>
      <p:bldP spid="21"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11" grpId="0" animBg="1"/>
      <p:bldP spid="12" grpId="0" animBg="1"/>
      <p:bldP spid="13" grpId="0" animBg="1"/>
      <p:bldP spid="14" grpId="0" animBg="1"/>
      <p:bldP spid="15" grpId="0" animBg="1"/>
      <p:bldP spid="48" grpId="0" build="p">
        <p:tmplLst>
          <p:tmpl lvl="1">
            <p:tnLst>
              <p:par>
                <p:cTn presetID="2" presetClass="entr" presetSubtype="4" decel="10000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animBg="1"/>
      <p:bldP spid="54" grpId="0" build="p">
        <p:tmplLst>
          <p:tmpl lvl="1">
            <p:tnLst>
              <p:par>
                <p:cTn presetID="2" presetClass="entr" presetSubtype="1"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ppt_x"/>
                          </p:val>
                        </p:tav>
                        <p:tav tm="100000">
                          <p:val>
                            <p:strVal val="#ppt_x"/>
                          </p:val>
                        </p:tav>
                      </p:tavLst>
                    </p:anim>
                    <p:anim calcmode="lin" valueType="num">
                      <p:cBhvr additive="base">
                        <p:cTn dur="500" fill="hold"/>
                        <p:tgtEl>
                          <p:spTgt spid="54"/>
                        </p:tgtEl>
                        <p:attrNameLst>
                          <p:attrName>ppt_y</p:attrName>
                        </p:attrNameLst>
                      </p:cBhvr>
                      <p:tavLst>
                        <p:tav tm="0">
                          <p:val>
                            <p:strVal val="0-#ppt_h/2"/>
                          </p:val>
                        </p:tav>
                        <p:tav tm="100000">
                          <p:val>
                            <p:strVal val="#ppt_y"/>
                          </p:val>
                        </p:tav>
                      </p:tavLst>
                    </p:anim>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P spid="56" grpId="0" animBg="1"/>
      <p:bldP spid="60" grpId="0" build="p">
        <p:tmplLst>
          <p:tmpl lvl="1">
            <p:tnLst>
              <p:par>
                <p:cTn presetID="2" presetClass="entr" presetSubtype="4"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1+#ppt_h/2"/>
                          </p:val>
                        </p:tav>
                        <p:tav tm="100000">
                          <p:val>
                            <p:strVal val="#ppt_y"/>
                          </p:val>
                        </p:tav>
                      </p:tavLst>
                    </p:anim>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animBg="1"/>
      <p:bldP spid="63" grpId="0" build="p">
        <p:tmplLst>
          <p:tmpl lvl="1">
            <p:tnLst>
              <p:par>
                <p:cTn presetID="2" presetClass="entr" presetSubtype="1"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0-#ppt_h/2"/>
                          </p:val>
                        </p:tav>
                        <p:tav tm="100000">
                          <p:val>
                            <p:strVal val="#ppt_y"/>
                          </p:val>
                        </p:tav>
                      </p:tavLst>
                    </p:anim>
                  </p:childTnLst>
                </p:cTn>
              </p:par>
            </p:tnLst>
          </p:tmpl>
        </p:tmplLst>
      </p:bldP>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65" grpId="0" animBg="1"/>
      <p:bldP spid="66" grpId="0" build="p">
        <p:tmplLst>
          <p:tmpl lvl="1">
            <p:tnLst>
              <p:par>
                <p:cTn presetID="2" presetClass="entr" presetSubtype="4" decel="100000" fill="hold" nodeType="afterEffect">
                  <p:stCondLst>
                    <p:cond delay="25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ppt_x"/>
                          </p:val>
                        </p:tav>
                        <p:tav tm="100000">
                          <p:val>
                            <p:strVal val="#ppt_x"/>
                          </p:val>
                        </p:tav>
                      </p:tavLst>
                    </p:anim>
                    <p:anim calcmode="lin" valueType="num">
                      <p:cBhvr additive="base">
                        <p:cTn dur="500" fill="hold"/>
                        <p:tgtEl>
                          <p:spTgt spid="66"/>
                        </p:tgtEl>
                        <p:attrNameLst>
                          <p:attrName>ppt_y</p:attrName>
                        </p:attrNameLst>
                      </p:cBhvr>
                      <p:tavLst>
                        <p:tav tm="0">
                          <p:val>
                            <p:strVal val="1+#ppt_h/2"/>
                          </p:val>
                        </p:tav>
                        <p:tav tm="100000">
                          <p:val>
                            <p:strVal val="#ppt_y"/>
                          </p:val>
                        </p:tav>
                      </p:tavLst>
                    </p:anim>
                  </p:childTnLst>
                </p:cTn>
              </p:par>
            </p:tnLst>
          </p:tmpl>
        </p:tmplLst>
      </p:bldP>
      <p:bldP spid="67" grpId="0" build="p">
        <p:tmplLst>
          <p:tmpl lvl="1">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animBg="1"/>
      <p:bldP spid="69" grpId="0" build="p">
        <p:tmplLst>
          <p:tmpl lvl="1">
            <p:tnLst>
              <p:par>
                <p:cTn presetID="2" presetClass="entr" presetSubtype="1" decel="100000" fill="hold" nodeType="after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0-#ppt_h/2"/>
                          </p:val>
                        </p:tav>
                        <p:tav tm="100000">
                          <p:val>
                            <p:strVal val="#ppt_y"/>
                          </p:val>
                        </p:tav>
                      </p:tavLst>
                    </p:anim>
                  </p:childTnLst>
                </p:cTn>
              </p:par>
            </p:tnLst>
          </p:tmpl>
        </p:tmplLst>
      </p:bldP>
      <p:bldP spid="70" grpId="0" build="p">
        <p:tmplLst>
          <p:tmpl lvl="1">
            <p:tnLst>
              <p:par>
                <p:cTn presetID="22" presetClass="entr" presetSubtype="8"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wipe(left)">
                      <p:cBhvr>
                        <p:cTn dur="500"/>
                        <p:tgtEl>
                          <p:spTgt spid="70"/>
                        </p:tgtEl>
                      </p:cBhvr>
                    </p:animEffect>
                  </p:childTnLst>
                </p:cTn>
              </p:par>
            </p:tnLst>
          </p:tmpl>
        </p:tmplLst>
      </p:bldP>
      <p:bldP spid="71"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Loo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直角三角形 9"/>
          <p:cNvSpPr/>
          <p:nvPr userDrawn="1"/>
        </p:nvSpPr>
        <p:spPr>
          <a:xfrm>
            <a:off x="5941698" y="2849639"/>
            <a:ext cx="1166081" cy="116598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直角三角形 10"/>
          <p:cNvSpPr/>
          <p:nvPr userDrawn="1"/>
        </p:nvSpPr>
        <p:spPr>
          <a:xfrm rot="10800000">
            <a:off x="5941696" y="2849639"/>
            <a:ext cx="1166081" cy="116598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直角三角形 11"/>
          <p:cNvSpPr/>
          <p:nvPr userDrawn="1"/>
        </p:nvSpPr>
        <p:spPr>
          <a:xfrm>
            <a:off x="5941698" y="1683659"/>
            <a:ext cx="1166081" cy="116598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accent1">
                  <a:lumMod val="75000"/>
                </a:schemeClr>
              </a:solidFill>
            </a:endParaRPr>
          </a:p>
        </p:txBody>
      </p:sp>
      <p:sp>
        <p:nvSpPr>
          <p:cNvPr id="13" name="直角三角形 12"/>
          <p:cNvSpPr/>
          <p:nvPr userDrawn="1"/>
        </p:nvSpPr>
        <p:spPr>
          <a:xfrm rot="5400000">
            <a:off x="5941748" y="4015569"/>
            <a:ext cx="1165980" cy="1166081"/>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直角三角形 13"/>
          <p:cNvSpPr/>
          <p:nvPr userDrawn="1"/>
        </p:nvSpPr>
        <p:spPr>
          <a:xfrm rot="16200000">
            <a:off x="5941749" y="4015568"/>
            <a:ext cx="1165980" cy="116608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直角三角形 14"/>
          <p:cNvSpPr/>
          <p:nvPr userDrawn="1"/>
        </p:nvSpPr>
        <p:spPr>
          <a:xfrm rot="5400000">
            <a:off x="7107830" y="4015569"/>
            <a:ext cx="1165980" cy="1166081"/>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直角三角形 15"/>
          <p:cNvSpPr/>
          <p:nvPr userDrawn="1"/>
        </p:nvSpPr>
        <p:spPr>
          <a:xfrm rot="10800000">
            <a:off x="4775615" y="4015620"/>
            <a:ext cx="1166081" cy="116598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直角三角形 16"/>
          <p:cNvSpPr/>
          <p:nvPr userDrawn="1"/>
        </p:nvSpPr>
        <p:spPr>
          <a:xfrm>
            <a:off x="4775616" y="4015621"/>
            <a:ext cx="1166081" cy="116598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直角三角形 17"/>
          <p:cNvSpPr/>
          <p:nvPr userDrawn="1"/>
        </p:nvSpPr>
        <p:spPr>
          <a:xfrm rot="10800000">
            <a:off x="4775615" y="5181601"/>
            <a:ext cx="1166081" cy="116598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直角三角形 18"/>
          <p:cNvSpPr/>
          <p:nvPr userDrawn="1"/>
        </p:nvSpPr>
        <p:spPr>
          <a:xfrm rot="16200000">
            <a:off x="4775664" y="2849590"/>
            <a:ext cx="1165980" cy="1166081"/>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直角三角形 19"/>
          <p:cNvSpPr/>
          <p:nvPr userDrawn="1"/>
        </p:nvSpPr>
        <p:spPr>
          <a:xfrm rot="5400000">
            <a:off x="4775663" y="2849591"/>
            <a:ext cx="1165980" cy="1166081"/>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直角三角形 20"/>
          <p:cNvSpPr/>
          <p:nvPr userDrawn="1"/>
        </p:nvSpPr>
        <p:spPr>
          <a:xfrm rot="16200000">
            <a:off x="3609582" y="2849590"/>
            <a:ext cx="1165980" cy="1166081"/>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山形 21"/>
          <p:cNvSpPr/>
          <p:nvPr userDrawn="1"/>
        </p:nvSpPr>
        <p:spPr>
          <a:xfrm rot="5400000">
            <a:off x="6168437" y="3550362"/>
            <a:ext cx="240027" cy="26964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3" name="山形 22"/>
          <p:cNvSpPr/>
          <p:nvPr userDrawn="1"/>
        </p:nvSpPr>
        <p:spPr>
          <a:xfrm rot="10800000">
            <a:off x="6168427" y="4247059"/>
            <a:ext cx="240047"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4" name="山形 23"/>
          <p:cNvSpPr/>
          <p:nvPr userDrawn="1"/>
        </p:nvSpPr>
        <p:spPr>
          <a:xfrm rot="16200000">
            <a:off x="5427390" y="4247048"/>
            <a:ext cx="240027" cy="269642"/>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5" name="山形 24"/>
          <p:cNvSpPr/>
          <p:nvPr userDrawn="1"/>
        </p:nvSpPr>
        <p:spPr>
          <a:xfrm>
            <a:off x="5412583" y="3565169"/>
            <a:ext cx="240047" cy="269619"/>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26" name="図プレースホルダー 12"/>
          <p:cNvSpPr>
            <a:spLocks noGrp="1"/>
          </p:cNvSpPr>
          <p:nvPr userDrawn="1">
            <p:ph type="pic" sz="quarter" idx="17" hasCustomPrompt="1"/>
          </p:nvPr>
        </p:nvSpPr>
        <p:spPr>
          <a:xfrm>
            <a:off x="6599178" y="2943639"/>
            <a:ext cx="416830" cy="416794"/>
          </a:xfrm>
        </p:spPr>
        <p:txBody>
          <a:bodyPr>
            <a:normAutofit/>
          </a:bodyPr>
          <a:lstStyle>
            <a:lvl1pPr>
              <a:defRPr sz="1067"/>
            </a:lvl1pPr>
          </a:lstStyle>
          <a:p>
            <a:r>
              <a:rPr kumimoji="1" lang="en-US" altLang="ja-JP" dirty="0"/>
              <a:t>Icon</a:t>
            </a:r>
            <a:endParaRPr kumimoji="1" lang="ja-JP" altLang="en-US" dirty="0"/>
          </a:p>
        </p:txBody>
      </p:sp>
      <p:sp>
        <p:nvSpPr>
          <p:cNvPr id="27" name="図プレースホルダー 12"/>
          <p:cNvSpPr>
            <a:spLocks noGrp="1"/>
          </p:cNvSpPr>
          <p:nvPr userDrawn="1">
            <p:ph type="pic" sz="quarter" idx="18" hasCustomPrompt="1"/>
          </p:nvPr>
        </p:nvSpPr>
        <p:spPr>
          <a:xfrm>
            <a:off x="6599178" y="4675680"/>
            <a:ext cx="416830" cy="416794"/>
          </a:xfrm>
        </p:spPr>
        <p:txBody>
          <a:bodyPr>
            <a:normAutofit/>
          </a:bodyPr>
          <a:lstStyle>
            <a:lvl1pPr>
              <a:defRPr sz="1067"/>
            </a:lvl1pPr>
          </a:lstStyle>
          <a:p>
            <a:r>
              <a:rPr kumimoji="1" lang="en-US" altLang="ja-JP" dirty="0"/>
              <a:t>Icon</a:t>
            </a:r>
            <a:endParaRPr kumimoji="1" lang="ja-JP" altLang="en-US" dirty="0"/>
          </a:p>
        </p:txBody>
      </p:sp>
      <p:sp>
        <p:nvSpPr>
          <p:cNvPr id="28" name="図プレースホルダー 12"/>
          <p:cNvSpPr>
            <a:spLocks noGrp="1"/>
          </p:cNvSpPr>
          <p:nvPr userDrawn="1">
            <p:ph type="pic" sz="quarter" idx="19" hasCustomPrompt="1"/>
          </p:nvPr>
        </p:nvSpPr>
        <p:spPr>
          <a:xfrm>
            <a:off x="4857311" y="4675680"/>
            <a:ext cx="416830" cy="416794"/>
          </a:xfrm>
        </p:spPr>
        <p:txBody>
          <a:bodyPr>
            <a:normAutofit/>
          </a:bodyPr>
          <a:lstStyle>
            <a:lvl1pPr>
              <a:defRPr sz="1067"/>
            </a:lvl1pPr>
          </a:lstStyle>
          <a:p>
            <a:r>
              <a:rPr kumimoji="1" lang="en-US" altLang="ja-JP" dirty="0"/>
              <a:t>Icon</a:t>
            </a:r>
            <a:endParaRPr kumimoji="1" lang="ja-JP" altLang="en-US" dirty="0"/>
          </a:p>
        </p:txBody>
      </p:sp>
      <p:sp>
        <p:nvSpPr>
          <p:cNvPr id="29" name="図プレースホルダー 12"/>
          <p:cNvSpPr>
            <a:spLocks noGrp="1"/>
          </p:cNvSpPr>
          <p:nvPr userDrawn="1">
            <p:ph type="pic" sz="quarter" idx="20" hasCustomPrompt="1"/>
          </p:nvPr>
        </p:nvSpPr>
        <p:spPr>
          <a:xfrm>
            <a:off x="4857311" y="2943639"/>
            <a:ext cx="416830" cy="416794"/>
          </a:xfrm>
        </p:spPr>
        <p:txBody>
          <a:bodyPr>
            <a:normAutofit/>
          </a:bodyPr>
          <a:lstStyle>
            <a:lvl1pPr>
              <a:defRPr sz="1067"/>
            </a:lvl1pPr>
          </a:lstStyle>
          <a:p>
            <a:r>
              <a:rPr kumimoji="1" lang="en-US" altLang="ja-JP" dirty="0"/>
              <a:t>Icon</a:t>
            </a:r>
            <a:endParaRPr kumimoji="1" lang="ja-JP" altLang="en-US" dirty="0"/>
          </a:p>
        </p:txBody>
      </p:sp>
      <p:sp>
        <p:nvSpPr>
          <p:cNvPr id="30" name="テキスト プレースホルダー 6"/>
          <p:cNvSpPr>
            <a:spLocks noGrp="1"/>
          </p:cNvSpPr>
          <p:nvPr userDrawn="1">
            <p:ph type="body" sz="quarter" idx="21" hasCustomPrompt="1"/>
          </p:nvPr>
        </p:nvSpPr>
        <p:spPr>
          <a:xfrm>
            <a:off x="7141647" y="2873826"/>
            <a:ext cx="3885886" cy="480053"/>
          </a:xfrm>
        </p:spPr>
        <p:txBody>
          <a:bodyPr anchor="t">
            <a:noAutofit/>
          </a:bodyPr>
          <a:lstStyle>
            <a:lvl1pPr algn="l">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userDrawn="1">
            <p:ph type="body" sz="quarter" idx="23" hasCustomPrompt="1"/>
          </p:nvPr>
        </p:nvSpPr>
        <p:spPr>
          <a:xfrm>
            <a:off x="7141648" y="3265715"/>
            <a:ext cx="4374976"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24" hasCustomPrompt="1"/>
          </p:nvPr>
        </p:nvSpPr>
        <p:spPr>
          <a:xfrm>
            <a:off x="5989123" y="5225143"/>
            <a:ext cx="3885886" cy="480053"/>
          </a:xfrm>
        </p:spPr>
        <p:txBody>
          <a:bodyPr anchor="t">
            <a:noAutofit/>
          </a:bodyPr>
          <a:lstStyle>
            <a:lvl1pPr algn="l">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userDrawn="1">
            <p:ph type="body" sz="quarter" idx="25" hasCustomPrompt="1"/>
          </p:nvPr>
        </p:nvSpPr>
        <p:spPr>
          <a:xfrm>
            <a:off x="5989124" y="5617033"/>
            <a:ext cx="4374976" cy="633787"/>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userDrawn="1">
            <p:ph type="body" sz="quarter" idx="26" hasCustomPrompt="1"/>
          </p:nvPr>
        </p:nvSpPr>
        <p:spPr>
          <a:xfrm>
            <a:off x="855853" y="4108913"/>
            <a:ext cx="3885886" cy="480053"/>
          </a:xfrm>
        </p:spPr>
        <p:txBody>
          <a:bodyPr anchor="t">
            <a:noAutofit/>
          </a:bodyPr>
          <a:lstStyle>
            <a:lvl1pPr algn="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27" hasCustomPrompt="1"/>
          </p:nvPr>
        </p:nvSpPr>
        <p:spPr>
          <a:xfrm>
            <a:off x="512883" y="4500803"/>
            <a:ext cx="42228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userDrawn="1">
            <p:ph type="body" sz="quarter" idx="28" hasCustomPrompt="1"/>
          </p:nvPr>
        </p:nvSpPr>
        <p:spPr>
          <a:xfrm>
            <a:off x="2007421" y="1733189"/>
            <a:ext cx="3885886" cy="480053"/>
          </a:xfrm>
        </p:spPr>
        <p:txBody>
          <a:bodyPr anchor="t">
            <a:noAutofit/>
          </a:bodyPr>
          <a:lstStyle>
            <a:lvl1pPr algn="r">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userDrawn="1">
            <p:ph type="body" sz="quarter" idx="29" hasCustomPrompt="1"/>
          </p:nvPr>
        </p:nvSpPr>
        <p:spPr>
          <a:xfrm>
            <a:off x="1664451" y="2125079"/>
            <a:ext cx="4222891" cy="633787"/>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077501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9" decel="100000" fill="hold" grpId="0" nodeType="withEffect">
                                  <p:stCondLst>
                                    <p:cond delay="3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par>
                                <p:cTn id="29" presetID="2" presetClass="entr" presetSubtype="9" decel="100000" fill="hold" grpId="0" nodeType="withEffect">
                                  <p:stCondLst>
                                    <p:cond delay="4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5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1+#ppt_w/2"/>
                                          </p:val>
                                        </p:tav>
                                        <p:tav tm="100000">
                                          <p:val>
                                            <p:strVal val="#ppt_x"/>
                                          </p:val>
                                        </p:tav>
                                      </p:tavLst>
                                    </p:anim>
                                    <p:anim calcmode="lin" valueType="num">
                                      <p:cBhvr additive="base">
                                        <p:cTn id="36" dur="5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12" decel="100000" fill="hold" grpId="0" nodeType="withEffect">
                                  <p:stCondLst>
                                    <p:cond delay="6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70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0-#ppt_w/2"/>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8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8" decel="100000" fill="hold" grpId="0" nodeType="withEffect">
                                  <p:stCondLst>
                                    <p:cond delay="90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100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1+#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par>
                                <p:cTn id="57" presetID="2" presetClass="entr" presetSubtype="3" decel="100000" fill="hold" grpId="0" nodeType="withEffect">
                                  <p:stCondLst>
                                    <p:cond delay="110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0-#ppt_h/2"/>
                                          </p:val>
                                        </p:tav>
                                        <p:tav tm="100000">
                                          <p:val>
                                            <p:strVal val="#ppt_y"/>
                                          </p:val>
                                        </p:tav>
                                      </p:tavLst>
                                    </p:anim>
                                  </p:childTnLst>
                                </p:cTn>
                              </p:par>
                            </p:childTnLst>
                          </p:cTn>
                        </p:par>
                        <p:par>
                          <p:cTn id="61" fill="hold">
                            <p:stCondLst>
                              <p:cond delay="2100"/>
                            </p:stCondLst>
                            <p:childTnLst>
                              <p:par>
                                <p:cTn id="62" presetID="10" presetClass="entr" presetSubtype="0"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par>
                          <p:cTn id="65" fill="hold">
                            <p:stCondLst>
                              <p:cond delay="2600"/>
                            </p:stCondLst>
                            <p:childTnLst>
                              <p:par>
                                <p:cTn id="66" presetID="2" presetClass="entr" presetSubtype="1" decel="100000"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500" fill="hold"/>
                                        <p:tgtEl>
                                          <p:spTgt spid="22"/>
                                        </p:tgtEl>
                                        <p:attrNameLst>
                                          <p:attrName>ppt_x</p:attrName>
                                        </p:attrNameLst>
                                      </p:cBhvr>
                                      <p:tavLst>
                                        <p:tav tm="0">
                                          <p:val>
                                            <p:strVal val="#ppt_x"/>
                                          </p:val>
                                        </p:tav>
                                        <p:tav tm="100000">
                                          <p:val>
                                            <p:strVal val="#ppt_x"/>
                                          </p:val>
                                        </p:tav>
                                      </p:tavLst>
                                    </p:anim>
                                    <p:anim calcmode="lin" valueType="num">
                                      <p:cBhvr additive="base">
                                        <p:cTn id="69" dur="500" fill="hold"/>
                                        <p:tgtEl>
                                          <p:spTgt spid="22"/>
                                        </p:tgtEl>
                                        <p:attrNameLst>
                                          <p:attrName>ppt_y</p:attrName>
                                        </p:attrNameLst>
                                      </p:cBhvr>
                                      <p:tavLst>
                                        <p:tav tm="0">
                                          <p:val>
                                            <p:strVal val="0-#ppt_h/2"/>
                                          </p:val>
                                        </p:tav>
                                        <p:tav tm="100000">
                                          <p:val>
                                            <p:strVal val="#ppt_y"/>
                                          </p:val>
                                        </p:tav>
                                      </p:tavLst>
                                    </p:anim>
                                  </p:childTnLst>
                                </p:cTn>
                              </p:par>
                            </p:childTnLst>
                          </p:cTn>
                        </p:par>
                        <p:par>
                          <p:cTn id="70" fill="hold">
                            <p:stCondLst>
                              <p:cond delay="3100"/>
                            </p:stCondLst>
                            <p:childTnLst>
                              <p:par>
                                <p:cTn id="71" presetID="10" presetClass="entr" presetSubtype="0" fill="hold" grpId="0"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childTnLst>
                          </p:cTn>
                        </p:par>
                        <p:par>
                          <p:cTn id="74" fill="hold">
                            <p:stCondLst>
                              <p:cond delay="3600"/>
                            </p:stCondLst>
                            <p:childTnLst>
                              <p:par>
                                <p:cTn id="75" presetID="2" presetClass="entr" presetSubtype="2" decel="100000"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1+#ppt_w/2"/>
                                          </p:val>
                                        </p:tav>
                                        <p:tav tm="100000">
                                          <p:val>
                                            <p:strVal val="#ppt_x"/>
                                          </p:val>
                                        </p:tav>
                                      </p:tavLst>
                                    </p:anim>
                                    <p:anim calcmode="lin" valueType="num">
                                      <p:cBhvr additive="base">
                                        <p:cTn id="78" dur="500" fill="hold"/>
                                        <p:tgtEl>
                                          <p:spTgt spid="23"/>
                                        </p:tgtEl>
                                        <p:attrNameLst>
                                          <p:attrName>ppt_y</p:attrName>
                                        </p:attrNameLst>
                                      </p:cBhvr>
                                      <p:tavLst>
                                        <p:tav tm="0">
                                          <p:val>
                                            <p:strVal val="#ppt_y"/>
                                          </p:val>
                                        </p:tav>
                                        <p:tav tm="100000">
                                          <p:val>
                                            <p:strVal val="#ppt_y"/>
                                          </p:val>
                                        </p:tav>
                                      </p:tavLst>
                                    </p:anim>
                                  </p:childTnLst>
                                </p:cTn>
                              </p:par>
                            </p:childTnLst>
                          </p:cTn>
                        </p:par>
                        <p:par>
                          <p:cTn id="79" fill="hold">
                            <p:stCondLst>
                              <p:cond delay="41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4600"/>
                            </p:stCondLst>
                            <p:childTnLst>
                              <p:par>
                                <p:cTn id="84" presetID="2" presetClass="entr" presetSubtype="4" decel="100000"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anim calcmode="lin" valueType="num">
                                      <p:cBhvr additive="base">
                                        <p:cTn id="86" dur="500" fill="hold"/>
                                        <p:tgtEl>
                                          <p:spTgt spid="24"/>
                                        </p:tgtEl>
                                        <p:attrNameLst>
                                          <p:attrName>ppt_x</p:attrName>
                                        </p:attrNameLst>
                                      </p:cBhvr>
                                      <p:tavLst>
                                        <p:tav tm="0">
                                          <p:val>
                                            <p:strVal val="#ppt_x"/>
                                          </p:val>
                                        </p:tav>
                                        <p:tav tm="100000">
                                          <p:val>
                                            <p:strVal val="#ppt_x"/>
                                          </p:val>
                                        </p:tav>
                                      </p:tavLst>
                                    </p:anim>
                                    <p:anim calcmode="lin" valueType="num">
                                      <p:cBhvr additive="base">
                                        <p:cTn id="87" dur="500" fill="hold"/>
                                        <p:tgtEl>
                                          <p:spTgt spid="24"/>
                                        </p:tgtEl>
                                        <p:attrNameLst>
                                          <p:attrName>ppt_y</p:attrName>
                                        </p:attrNameLst>
                                      </p:cBhvr>
                                      <p:tavLst>
                                        <p:tav tm="0">
                                          <p:val>
                                            <p:strVal val="1+#ppt_h/2"/>
                                          </p:val>
                                        </p:tav>
                                        <p:tav tm="100000">
                                          <p:val>
                                            <p:strVal val="#ppt_y"/>
                                          </p:val>
                                        </p:tav>
                                      </p:tavLst>
                                    </p:anim>
                                  </p:childTnLst>
                                </p:cTn>
                              </p:par>
                            </p:childTnLst>
                          </p:cTn>
                        </p:par>
                        <p:par>
                          <p:cTn id="88" fill="hold">
                            <p:stCondLst>
                              <p:cond delay="5100"/>
                            </p:stCondLst>
                            <p:childTnLst>
                              <p:par>
                                <p:cTn id="89" presetID="10" presetClass="entr" presetSubtype="0" fill="hold" grpId="0"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childTnLst>
                          </p:cTn>
                        </p:par>
                        <p:par>
                          <p:cTn id="92" fill="hold">
                            <p:stCondLst>
                              <p:cond delay="5600"/>
                            </p:stCondLst>
                            <p:childTnLst>
                              <p:par>
                                <p:cTn id="93" presetID="2" presetClass="entr" presetSubtype="8" decel="100000" fill="hold" grpId="0" nodeType="afterEffect">
                                  <p:stCondLst>
                                    <p:cond delay="0"/>
                                  </p:stCondLst>
                                  <p:childTnLst>
                                    <p:set>
                                      <p:cBhvr>
                                        <p:cTn id="94" dur="1" fill="hold">
                                          <p:stCondLst>
                                            <p:cond delay="0"/>
                                          </p:stCondLst>
                                        </p:cTn>
                                        <p:tgtEl>
                                          <p:spTgt spid="25"/>
                                        </p:tgtEl>
                                        <p:attrNameLst>
                                          <p:attrName>style.visibility</p:attrName>
                                        </p:attrNameLst>
                                      </p:cBhvr>
                                      <p:to>
                                        <p:strVal val="visible"/>
                                      </p:to>
                                    </p:set>
                                    <p:anim calcmode="lin" valueType="num">
                                      <p:cBhvr additive="base">
                                        <p:cTn id="95" dur="500" fill="hold"/>
                                        <p:tgtEl>
                                          <p:spTgt spid="25"/>
                                        </p:tgtEl>
                                        <p:attrNameLst>
                                          <p:attrName>ppt_x</p:attrName>
                                        </p:attrNameLst>
                                      </p:cBhvr>
                                      <p:tavLst>
                                        <p:tav tm="0">
                                          <p:val>
                                            <p:strVal val="0-#ppt_w/2"/>
                                          </p:val>
                                        </p:tav>
                                        <p:tav tm="100000">
                                          <p:val>
                                            <p:strVal val="#ppt_x"/>
                                          </p:val>
                                        </p:tav>
                                      </p:tavLst>
                                    </p:anim>
                                    <p:anim calcmode="lin" valueType="num">
                                      <p:cBhvr additive="base">
                                        <p:cTn id="96" dur="500" fill="hold"/>
                                        <p:tgtEl>
                                          <p:spTgt spid="25"/>
                                        </p:tgtEl>
                                        <p:attrNameLst>
                                          <p:attrName>ppt_y</p:attrName>
                                        </p:attrNameLst>
                                      </p:cBhvr>
                                      <p:tavLst>
                                        <p:tav tm="0">
                                          <p:val>
                                            <p:strVal val="#ppt_y"/>
                                          </p:val>
                                        </p:tav>
                                        <p:tav tm="100000">
                                          <p:val>
                                            <p:strVal val="#ppt_y"/>
                                          </p:val>
                                        </p:tav>
                                      </p:tavLst>
                                    </p:anim>
                                  </p:childTnLst>
                                </p:cTn>
                              </p:par>
                            </p:childTnLst>
                          </p:cTn>
                        </p:par>
                        <p:par>
                          <p:cTn id="97" fill="hold">
                            <p:stCondLst>
                              <p:cond delay="6100"/>
                            </p:stCondLst>
                            <p:childTnLst>
                              <p:par>
                                <p:cTn id="98" presetID="2" presetClass="entr" presetSubtype="1" decel="100000" fill="hold" grpId="0" nodeType="afterEffect">
                                  <p:stCondLst>
                                    <p:cond delay="250"/>
                                  </p:stCondLst>
                                  <p:childTnLst>
                                    <p:set>
                                      <p:cBhvr>
                                        <p:cTn id="99" dur="1" fill="hold">
                                          <p:stCondLst>
                                            <p:cond delay="0"/>
                                          </p:stCondLst>
                                        </p:cTn>
                                        <p:tgtEl>
                                          <p:spTgt spid="30">
                                            <p:txEl>
                                              <p:pRg st="0" end="0"/>
                                            </p:txEl>
                                          </p:spTgt>
                                        </p:tgtEl>
                                        <p:attrNameLst>
                                          <p:attrName>style.visibility</p:attrName>
                                        </p:attrNameLst>
                                      </p:cBhvr>
                                      <p:to>
                                        <p:strVal val="visible"/>
                                      </p:to>
                                    </p:set>
                                    <p:anim calcmode="lin" valueType="num">
                                      <p:cBhvr additive="base">
                                        <p:cTn id="100"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30">
                                            <p:txEl>
                                              <p:pRg st="0" end="0"/>
                                            </p:txEl>
                                          </p:spTgt>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350"/>
                                  </p:stCondLst>
                                  <p:childTnLst>
                                    <p:set>
                                      <p:cBhvr>
                                        <p:cTn id="103" dur="1" fill="hold">
                                          <p:stCondLst>
                                            <p:cond delay="0"/>
                                          </p:stCondLst>
                                        </p:cTn>
                                        <p:tgtEl>
                                          <p:spTgt spid="31">
                                            <p:txEl>
                                              <p:pRg st="0" end="0"/>
                                            </p:txEl>
                                          </p:spTgt>
                                        </p:tgtEl>
                                        <p:attrNameLst>
                                          <p:attrName>style.visibility</p:attrName>
                                        </p:attrNameLst>
                                      </p:cBhvr>
                                      <p:to>
                                        <p:strVal val="visible"/>
                                      </p:to>
                                    </p:set>
                                    <p:anim calcmode="lin" valueType="num">
                                      <p:cBhvr additive="base">
                                        <p:cTn id="104"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106" fill="hold">
                            <p:stCondLst>
                              <p:cond delay="6950"/>
                            </p:stCondLst>
                            <p:childTnLst>
                              <p:par>
                                <p:cTn id="107" presetID="2" presetClass="entr" presetSubtype="2" decel="100000" fill="hold" grpId="0" nodeType="afterEffect">
                                  <p:stCondLst>
                                    <p:cond delay="250"/>
                                  </p:stCondLst>
                                  <p:childTnLst>
                                    <p:set>
                                      <p:cBhvr>
                                        <p:cTn id="108" dur="1" fill="hold">
                                          <p:stCondLst>
                                            <p:cond delay="0"/>
                                          </p:stCondLst>
                                        </p:cTn>
                                        <p:tgtEl>
                                          <p:spTgt spid="32">
                                            <p:txEl>
                                              <p:pRg st="0" end="0"/>
                                            </p:txEl>
                                          </p:spTgt>
                                        </p:tgtEl>
                                        <p:attrNameLst>
                                          <p:attrName>style.visibility</p:attrName>
                                        </p:attrNameLst>
                                      </p:cBhvr>
                                      <p:to>
                                        <p:strVal val="visible"/>
                                      </p:to>
                                    </p:set>
                                    <p:anim calcmode="lin" valueType="num">
                                      <p:cBhvr additive="base">
                                        <p:cTn id="109"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2">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350"/>
                                  </p:stCondLst>
                                  <p:childTnLst>
                                    <p:set>
                                      <p:cBhvr>
                                        <p:cTn id="112" dur="1" fill="hold">
                                          <p:stCondLst>
                                            <p:cond delay="0"/>
                                          </p:stCondLst>
                                        </p:cTn>
                                        <p:tgtEl>
                                          <p:spTgt spid="33">
                                            <p:txEl>
                                              <p:pRg st="0" end="0"/>
                                            </p:txEl>
                                          </p:spTgt>
                                        </p:tgtEl>
                                        <p:attrNameLst>
                                          <p:attrName>style.visibility</p:attrName>
                                        </p:attrNameLst>
                                      </p:cBhvr>
                                      <p:to>
                                        <p:strVal val="visible"/>
                                      </p:to>
                                    </p:set>
                                    <p:anim calcmode="lin" valueType="num">
                                      <p:cBhvr additive="base">
                                        <p:cTn id="113"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14"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7800"/>
                            </p:stCondLst>
                            <p:childTnLst>
                              <p:par>
                                <p:cTn id="116" presetID="2" presetClass="entr" presetSubtype="4" decel="100000" fill="hold" grpId="0" nodeType="afterEffect">
                                  <p:stCondLst>
                                    <p:cond delay="250"/>
                                  </p:stCondLst>
                                  <p:childTnLst>
                                    <p:set>
                                      <p:cBhvr>
                                        <p:cTn id="117" dur="1" fill="hold">
                                          <p:stCondLst>
                                            <p:cond delay="0"/>
                                          </p:stCondLst>
                                        </p:cTn>
                                        <p:tgtEl>
                                          <p:spTgt spid="34">
                                            <p:txEl>
                                              <p:pRg st="0" end="0"/>
                                            </p:txEl>
                                          </p:spTgt>
                                        </p:tgtEl>
                                        <p:attrNameLst>
                                          <p:attrName>style.visibility</p:attrName>
                                        </p:attrNameLst>
                                      </p:cBhvr>
                                      <p:to>
                                        <p:strVal val="visible"/>
                                      </p:to>
                                    </p:set>
                                    <p:anim calcmode="lin" valueType="num">
                                      <p:cBhvr additive="base">
                                        <p:cTn id="118"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350"/>
                                  </p:stCondLst>
                                  <p:childTnLst>
                                    <p:set>
                                      <p:cBhvr>
                                        <p:cTn id="121" dur="1" fill="hold">
                                          <p:stCondLst>
                                            <p:cond delay="0"/>
                                          </p:stCondLst>
                                        </p:cTn>
                                        <p:tgtEl>
                                          <p:spTgt spid="35">
                                            <p:txEl>
                                              <p:pRg st="0" end="0"/>
                                            </p:txEl>
                                          </p:spTgt>
                                        </p:tgtEl>
                                        <p:attrNameLst>
                                          <p:attrName>style.visibility</p:attrName>
                                        </p:attrNameLst>
                                      </p:cBhvr>
                                      <p:to>
                                        <p:strVal val="visible"/>
                                      </p:to>
                                    </p:set>
                                    <p:anim calcmode="lin" valueType="num">
                                      <p:cBhvr additive="base">
                                        <p:cTn id="12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8650"/>
                            </p:stCondLst>
                            <p:childTnLst>
                              <p:par>
                                <p:cTn id="125" presetID="2" presetClass="entr" presetSubtype="8" decel="100000" fill="hold" grpId="0" nodeType="afterEffect">
                                  <p:stCondLst>
                                    <p:cond delay="250"/>
                                  </p:stCondLst>
                                  <p:childTnLst>
                                    <p:set>
                                      <p:cBhvr>
                                        <p:cTn id="126" dur="1" fill="hold">
                                          <p:stCondLst>
                                            <p:cond delay="0"/>
                                          </p:stCondLst>
                                        </p:cTn>
                                        <p:tgtEl>
                                          <p:spTgt spid="36">
                                            <p:txEl>
                                              <p:pRg st="0" end="0"/>
                                            </p:txEl>
                                          </p:spTgt>
                                        </p:tgtEl>
                                        <p:attrNameLst>
                                          <p:attrName>style.visibility</p:attrName>
                                        </p:attrNameLst>
                                      </p:cBhvr>
                                      <p:to>
                                        <p:strVal val="visible"/>
                                      </p:to>
                                    </p:set>
                                    <p:anim calcmode="lin" valueType="num">
                                      <p:cBhvr additive="base">
                                        <p:cTn id="12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128" dur="500" fill="hold"/>
                                        <p:tgtEl>
                                          <p:spTgt spid="36">
                                            <p:txEl>
                                              <p:pRg st="0" end="0"/>
                                            </p:txEl>
                                          </p:spTgt>
                                        </p:tgtEl>
                                        <p:attrNameLst>
                                          <p:attrName>ppt_y</p:attrName>
                                        </p:attrNameLst>
                                      </p:cBhvr>
                                      <p:tavLst>
                                        <p:tav tm="0">
                                          <p:val>
                                            <p:strVal val="#ppt_y"/>
                                          </p:val>
                                        </p:tav>
                                        <p:tav tm="100000">
                                          <p:val>
                                            <p:strVal val="#ppt_y"/>
                                          </p:val>
                                        </p:tav>
                                      </p:tavLst>
                                    </p:anim>
                                  </p:childTnLst>
                                </p:cTn>
                              </p:par>
                              <p:par>
                                <p:cTn id="129" presetID="2" presetClass="entr" presetSubtype="8" decel="100000" fill="hold" grpId="0" nodeType="withEffect">
                                  <p:stCondLst>
                                    <p:cond delay="350"/>
                                  </p:stCondLst>
                                  <p:childTnLst>
                                    <p:set>
                                      <p:cBhvr>
                                        <p:cTn id="130" dur="1" fill="hold">
                                          <p:stCondLst>
                                            <p:cond delay="0"/>
                                          </p:stCondLst>
                                        </p:cTn>
                                        <p:tgtEl>
                                          <p:spTgt spid="37">
                                            <p:txEl>
                                              <p:pRg st="0" end="0"/>
                                            </p:txEl>
                                          </p:spTgt>
                                        </p:tgtEl>
                                        <p:attrNameLst>
                                          <p:attrName>style.visibility</p:attrName>
                                        </p:attrNameLst>
                                      </p:cBhvr>
                                      <p:to>
                                        <p:strVal val="visible"/>
                                      </p:to>
                                    </p:set>
                                    <p:anim calcmode="lin" valueType="num">
                                      <p:cBhvr additive="base">
                                        <p:cTn id="131"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132"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build="p">
        <p:tmplLst>
          <p:tmpl lvl="1">
            <p:tnLst>
              <p:par>
                <p:cTn presetID="2" presetClass="entr" presetSubtype="1"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1" decel="100000" fill="hold" nodeType="withEffect">
                  <p:stCondLst>
                    <p:cond delay="3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2" decel="100000" fill="hold" nodeType="withEffect">
                  <p:stCondLst>
                    <p:cond delay="3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3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8" decel="100000" fill="hold" nodeType="withEffect">
                  <p:stCondLst>
                    <p:cond delay="3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Points 2">
    <p:spTree>
      <p:nvGrpSpPr>
        <p:cNvPr id="1" name=""/>
        <p:cNvGrpSpPr/>
        <p:nvPr/>
      </p:nvGrpSpPr>
      <p:grpSpPr>
        <a:xfrm>
          <a:off x="0" y="0"/>
          <a:ext cx="0" cy="0"/>
          <a:chOff x="0" y="0"/>
          <a:chExt cx="0" cy="0"/>
        </a:xfrm>
      </p:grpSpPr>
      <p:grpSp>
        <p:nvGrpSpPr>
          <p:cNvPr id="5" name="グループ化 4"/>
          <p:cNvGrpSpPr/>
          <p:nvPr userDrawn="1"/>
        </p:nvGrpSpPr>
        <p:grpSpPr>
          <a:xfrm>
            <a:off x="483957" y="1988581"/>
            <a:ext cx="11708043" cy="1650504"/>
            <a:chOff x="725872" y="2982872"/>
            <a:chExt cx="17560541" cy="2475756"/>
          </a:xfrm>
        </p:grpSpPr>
        <p:sp>
          <p:nvSpPr>
            <p:cNvPr id="25" name="正方形/長方形 24"/>
            <p:cNvSpPr/>
            <p:nvPr userDrawn="1"/>
          </p:nvSpPr>
          <p:spPr>
            <a:xfrm>
              <a:off x="10548745" y="2982873"/>
              <a:ext cx="7737668" cy="1332289"/>
            </a:xfrm>
            <a:prstGeom prst="rect">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6" name="正方形/長方形 4"/>
            <p:cNvSpPr/>
            <p:nvPr userDrawn="1"/>
          </p:nvSpPr>
          <p:spPr>
            <a:xfrm>
              <a:off x="8217884" y="2982872"/>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7" name="正方形/長方形 24"/>
            <p:cNvSpPr/>
            <p:nvPr userDrawn="1"/>
          </p:nvSpPr>
          <p:spPr>
            <a:xfrm>
              <a:off x="725872" y="5269804"/>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6" name="グループ化 5"/>
          <p:cNvGrpSpPr/>
          <p:nvPr userDrawn="1"/>
        </p:nvGrpSpPr>
        <p:grpSpPr>
          <a:xfrm>
            <a:off x="325279" y="2909557"/>
            <a:ext cx="11866721" cy="888193"/>
            <a:chOff x="487876" y="4364335"/>
            <a:chExt cx="17798537" cy="1332290"/>
          </a:xfrm>
        </p:grpSpPr>
        <p:sp>
          <p:nvSpPr>
            <p:cNvPr id="24" name="正方形/長方形 23"/>
            <p:cNvSpPr/>
            <p:nvPr userDrawn="1"/>
          </p:nvSpPr>
          <p:spPr>
            <a:xfrm>
              <a:off x="10548745" y="4364335"/>
              <a:ext cx="7737668" cy="1332289"/>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8" name="正方形/長方形 25"/>
            <p:cNvSpPr/>
            <p:nvPr userDrawn="1"/>
          </p:nvSpPr>
          <p:spPr>
            <a:xfrm>
              <a:off x="487876" y="5507800"/>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9" name="直角三角形 31"/>
            <p:cNvSpPr/>
            <p:nvPr userDrawn="1"/>
          </p:nvSpPr>
          <p:spPr>
            <a:xfrm rot="16200000">
              <a:off x="8717170" y="3865052"/>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37" name="グループ化 36"/>
          <p:cNvGrpSpPr/>
          <p:nvPr userDrawn="1"/>
        </p:nvGrpSpPr>
        <p:grpSpPr>
          <a:xfrm>
            <a:off x="483957" y="3989855"/>
            <a:ext cx="11708043" cy="1650504"/>
            <a:chOff x="725872" y="5984782"/>
            <a:chExt cx="17560541" cy="2475756"/>
          </a:xfrm>
        </p:grpSpPr>
        <p:sp>
          <p:nvSpPr>
            <p:cNvPr id="31" name="正方形/長方形 30"/>
            <p:cNvSpPr/>
            <p:nvPr userDrawn="1"/>
          </p:nvSpPr>
          <p:spPr>
            <a:xfrm flipV="1">
              <a:off x="10548745" y="7128248"/>
              <a:ext cx="7737668" cy="133228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2" name="正方形/長方形 4"/>
            <p:cNvSpPr/>
            <p:nvPr userDrawn="1"/>
          </p:nvSpPr>
          <p:spPr>
            <a:xfrm flipV="1">
              <a:off x="8217884" y="5984784"/>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3" name="正方形/長方形 24"/>
            <p:cNvSpPr/>
            <p:nvPr userDrawn="1"/>
          </p:nvSpPr>
          <p:spPr>
            <a:xfrm flipV="1">
              <a:off x="725872" y="5984782"/>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grpSp>
        <p:nvGrpSpPr>
          <p:cNvPr id="36" name="グループ化 35"/>
          <p:cNvGrpSpPr/>
          <p:nvPr userDrawn="1"/>
        </p:nvGrpSpPr>
        <p:grpSpPr>
          <a:xfrm>
            <a:off x="325279" y="3831191"/>
            <a:ext cx="11866721" cy="888193"/>
            <a:chOff x="487876" y="5746786"/>
            <a:chExt cx="17798537" cy="1332289"/>
          </a:xfrm>
        </p:grpSpPr>
        <p:sp>
          <p:nvSpPr>
            <p:cNvPr id="30" name="正方形/長方形 29"/>
            <p:cNvSpPr/>
            <p:nvPr userDrawn="1"/>
          </p:nvSpPr>
          <p:spPr>
            <a:xfrm flipV="1">
              <a:off x="10548745" y="5746786"/>
              <a:ext cx="7737668" cy="1332289"/>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4" name="正方形/長方形 25"/>
            <p:cNvSpPr/>
            <p:nvPr userDrawn="1"/>
          </p:nvSpPr>
          <p:spPr>
            <a:xfrm flipV="1">
              <a:off x="487876" y="5746786"/>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直角三角形 31"/>
            <p:cNvSpPr/>
            <p:nvPr userDrawn="1"/>
          </p:nvSpPr>
          <p:spPr>
            <a:xfrm rot="5400000" flipV="1">
              <a:off x="8717170" y="5247501"/>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gr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userDrawn="1">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図プレースホルダー 7"/>
          <p:cNvSpPr>
            <a:spLocks noGrp="1"/>
          </p:cNvSpPr>
          <p:nvPr userDrawn="1">
            <p:ph type="pic" sz="quarter" idx="16" hasCustomPrompt="1"/>
          </p:nvPr>
        </p:nvSpPr>
        <p:spPr>
          <a:xfrm>
            <a:off x="7199748" y="2220269"/>
            <a:ext cx="419744" cy="419708"/>
          </a:xfrm>
        </p:spPr>
        <p:txBody>
          <a:bodyPr>
            <a:normAutofit/>
          </a:bodyPr>
          <a:lstStyle>
            <a:lvl1pPr>
              <a:defRPr sz="733"/>
            </a:lvl1pPr>
          </a:lstStyle>
          <a:p>
            <a:r>
              <a:rPr kumimoji="1" lang="en-US" altLang="ja-JP" dirty="0"/>
              <a:t>ICON</a:t>
            </a:r>
            <a:endParaRPr kumimoji="1" lang="ja-JP" altLang="en-US" dirty="0"/>
          </a:p>
        </p:txBody>
      </p:sp>
      <p:sp>
        <p:nvSpPr>
          <p:cNvPr id="14" name="図プレースホルダー 7"/>
          <p:cNvSpPr>
            <a:spLocks noGrp="1"/>
          </p:cNvSpPr>
          <p:nvPr userDrawn="1">
            <p:ph type="pic" sz="quarter" idx="17" hasCustomPrompt="1"/>
          </p:nvPr>
        </p:nvSpPr>
        <p:spPr>
          <a:xfrm>
            <a:off x="7199748" y="3138210"/>
            <a:ext cx="419744" cy="419708"/>
          </a:xfrm>
        </p:spPr>
        <p:txBody>
          <a:bodyPr>
            <a:normAutofit/>
          </a:bodyPr>
          <a:lstStyle>
            <a:lvl1pPr>
              <a:defRPr sz="733"/>
            </a:lvl1pPr>
          </a:lstStyle>
          <a:p>
            <a:r>
              <a:rPr kumimoji="1" lang="en-US" altLang="ja-JP" dirty="0"/>
              <a:t>ICON</a:t>
            </a:r>
            <a:endParaRPr kumimoji="1" lang="ja-JP" altLang="en-US" dirty="0"/>
          </a:p>
        </p:txBody>
      </p:sp>
      <p:sp>
        <p:nvSpPr>
          <p:cNvPr id="15" name="図プレースホルダー 7"/>
          <p:cNvSpPr>
            <a:spLocks noGrp="1"/>
          </p:cNvSpPr>
          <p:nvPr userDrawn="1">
            <p:ph type="pic" sz="quarter" idx="18" hasCustomPrompt="1"/>
          </p:nvPr>
        </p:nvSpPr>
        <p:spPr>
          <a:xfrm>
            <a:off x="7199748" y="4047801"/>
            <a:ext cx="419744" cy="419708"/>
          </a:xfrm>
        </p:spPr>
        <p:txBody>
          <a:bodyPr>
            <a:normAutofit/>
          </a:bodyPr>
          <a:lstStyle>
            <a:lvl1pPr>
              <a:defRPr sz="733"/>
            </a:lvl1pPr>
          </a:lstStyle>
          <a:p>
            <a:r>
              <a:rPr kumimoji="1" lang="en-US" altLang="ja-JP" dirty="0"/>
              <a:t>ICON</a:t>
            </a:r>
            <a:endParaRPr kumimoji="1" lang="ja-JP" altLang="en-US" dirty="0"/>
          </a:p>
        </p:txBody>
      </p:sp>
      <p:sp>
        <p:nvSpPr>
          <p:cNvPr id="16" name="図プレースホルダー 7"/>
          <p:cNvSpPr>
            <a:spLocks noGrp="1"/>
          </p:cNvSpPr>
          <p:nvPr userDrawn="1">
            <p:ph type="pic" sz="quarter" idx="19" hasCustomPrompt="1"/>
          </p:nvPr>
        </p:nvSpPr>
        <p:spPr>
          <a:xfrm>
            <a:off x="7199748" y="4957392"/>
            <a:ext cx="419744" cy="419708"/>
          </a:xfrm>
        </p:spPr>
        <p:txBody>
          <a:bodyPr>
            <a:normAutofit/>
          </a:bodyPr>
          <a:lstStyle>
            <a:lvl1pPr>
              <a:defRPr sz="733"/>
            </a:lvl1pPr>
          </a:lstStyle>
          <a:p>
            <a:r>
              <a:rPr kumimoji="1" lang="en-US" altLang="ja-JP" dirty="0"/>
              <a:t>ICON</a:t>
            </a:r>
            <a:endParaRPr kumimoji="1" lang="ja-JP" altLang="en-US" dirty="0"/>
          </a:p>
        </p:txBody>
      </p:sp>
      <p:sp>
        <p:nvSpPr>
          <p:cNvPr id="17" name="テキスト プレースホルダー 11"/>
          <p:cNvSpPr>
            <a:spLocks noGrp="1"/>
          </p:cNvSpPr>
          <p:nvPr userDrawn="1">
            <p:ph type="body" sz="quarter" idx="31" hasCustomPrompt="1"/>
          </p:nvPr>
        </p:nvSpPr>
        <p:spPr>
          <a:xfrm>
            <a:off x="7715354" y="2032666"/>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userDrawn="1">
            <p:ph type="body" sz="quarter" idx="32" hasCustomPrompt="1"/>
          </p:nvPr>
        </p:nvSpPr>
        <p:spPr>
          <a:xfrm>
            <a:off x="7715354" y="2962109"/>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33" hasCustomPrompt="1"/>
          </p:nvPr>
        </p:nvSpPr>
        <p:spPr>
          <a:xfrm>
            <a:off x="7715354" y="3879073"/>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0" name="テキスト プレースホルダー 11"/>
          <p:cNvSpPr>
            <a:spLocks noGrp="1"/>
          </p:cNvSpPr>
          <p:nvPr userDrawn="1">
            <p:ph type="body" sz="quarter" idx="34" hasCustomPrompt="1"/>
          </p:nvPr>
        </p:nvSpPr>
        <p:spPr>
          <a:xfrm>
            <a:off x="7715354" y="4796373"/>
            <a:ext cx="3982326" cy="788131"/>
          </a:xfrm>
        </p:spPr>
        <p:txBody>
          <a:bodyPr anchor="ctr">
            <a:noAutofit/>
          </a:bodyPr>
          <a:lstStyle>
            <a:lvl1pPr algn="l">
              <a:lnSpc>
                <a:spcPct val="120000"/>
              </a:lnSpc>
              <a:defRPr sz="12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userDrawn="1">
            <p:ph type="body" sz="quarter" idx="14" hasCustomPrompt="1"/>
          </p:nvPr>
        </p:nvSpPr>
        <p:spPr>
          <a:xfrm>
            <a:off x="694931" y="2014562"/>
            <a:ext cx="4560902" cy="1475429"/>
          </a:xfrm>
        </p:spPr>
        <p:txBody>
          <a:bodyPr anchor="b">
            <a:noAutofit/>
          </a:bodyPr>
          <a:lstStyle>
            <a:lvl1pPr algn="l">
              <a:lnSpc>
                <a:spcPct val="100000"/>
              </a:lnSpc>
              <a:spcBef>
                <a:spcPts val="0"/>
              </a:spcBef>
              <a:defRPr sz="2933" spc="0" baseline="0">
                <a:solidFill>
                  <a:schemeClr val="tx2"/>
                </a:solidFill>
                <a:latin typeface="Route 159 Light" pitchFamily="50" charset="0"/>
              </a:defRPr>
            </a:lvl1pPr>
          </a:lstStyle>
          <a:p>
            <a:pPr lvl="0"/>
            <a:r>
              <a:rPr lang="en-US" altLang="ja-JP" dirty="0"/>
              <a:t>Text Here</a:t>
            </a:r>
            <a:endParaRPr lang="en-US" dirty="0"/>
          </a:p>
        </p:txBody>
      </p:sp>
      <p:sp>
        <p:nvSpPr>
          <p:cNvPr id="22" name="テキスト プレースホルダー 11"/>
          <p:cNvSpPr>
            <a:spLocks noGrp="1"/>
          </p:cNvSpPr>
          <p:nvPr userDrawn="1">
            <p:ph type="body" sz="quarter" idx="15" hasCustomPrompt="1"/>
          </p:nvPr>
        </p:nvSpPr>
        <p:spPr>
          <a:xfrm>
            <a:off x="694931" y="4211308"/>
            <a:ext cx="4560902" cy="1703233"/>
          </a:xfrm>
        </p:spPr>
        <p:txBody>
          <a:bodyPr anchor="t">
            <a:noAutofit/>
          </a:bodyPr>
          <a:lstStyle>
            <a:lvl1pPr algn="l">
              <a:lnSpc>
                <a:spcPct val="120000"/>
              </a:lnSpc>
              <a:defRPr sz="1333">
                <a:solidFill>
                  <a:schemeClr val="tx2"/>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237607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1000"/>
                                        <p:tgtEl>
                                          <p:spTgt spid="6"/>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1000"/>
                                        <p:tgtEl>
                                          <p:spTgt spid="36"/>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childTnLst>
                          </p:cTn>
                        </p:par>
                        <p:par>
                          <p:cTn id="45" fill="hold">
                            <p:stCondLst>
                              <p:cond delay="5000"/>
                            </p:stCondLst>
                            <p:childTnLst>
                              <p:par>
                                <p:cTn id="46" presetID="22" presetClass="entr" presetSubtype="8"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left)">
                                      <p:cBhvr>
                                        <p:cTn id="48" dur="1000"/>
                                        <p:tgtEl>
                                          <p:spTgt spid="37"/>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xEl>
                                              <p:pRg st="0" end="0"/>
                                            </p:txEl>
                                          </p:spTgt>
                                        </p:tgtEl>
                                        <p:attrNameLst>
                                          <p:attrName>style.visibility</p:attrName>
                                        </p:attrNameLst>
                                      </p:cBhvr>
                                      <p:to>
                                        <p:strVal val="visible"/>
                                      </p:to>
                                    </p:set>
                                    <p:animEffect transition="in" filter="fade">
                                      <p:cBhvr>
                                        <p:cTn id="55" dur="500"/>
                                        <p:tgtEl>
                                          <p:spTgt spid="20">
                                            <p:txEl>
                                              <p:pRg st="0" end="0"/>
                                            </p:txEl>
                                          </p:spTgt>
                                        </p:tgtEl>
                                      </p:cBhvr>
                                    </p:animEffect>
                                  </p:childTnLst>
                                </p:cTn>
                              </p:par>
                            </p:childTnLst>
                          </p:cTn>
                        </p:par>
                        <p:par>
                          <p:cTn id="56" fill="hold">
                            <p:stCondLst>
                              <p:cond delay="6500"/>
                            </p:stCondLst>
                            <p:childTnLst>
                              <p:par>
                                <p:cTn id="57" presetID="2" presetClass="entr" presetSubtype="9" decel="100000" fill="hold" grpId="0" nodeType="afterEffect">
                                  <p:stCondLst>
                                    <p:cond delay="0"/>
                                  </p:stCondLst>
                                  <p:iterate type="wd">
                                    <p:tmPct val="10000"/>
                                  </p:iterate>
                                  <p:childTnLst>
                                    <p:set>
                                      <p:cBhvr>
                                        <p:cTn id="58" dur="1" fill="hold">
                                          <p:stCondLst>
                                            <p:cond delay="0"/>
                                          </p:stCondLst>
                                        </p:cTn>
                                        <p:tgtEl>
                                          <p:spTgt spid="21">
                                            <p:txEl>
                                              <p:pRg st="0" end="0"/>
                                            </p:txEl>
                                          </p:spTgt>
                                        </p:tgtEl>
                                        <p:attrNameLst>
                                          <p:attrName>style.visibility</p:attrName>
                                        </p:attrNameLst>
                                      </p:cBhvr>
                                      <p:to>
                                        <p:strVal val="visible"/>
                                      </p:to>
                                    </p:set>
                                    <p:anim calcmode="lin" valueType="num">
                                      <p:cBhvr additive="base">
                                        <p:cTn id="5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61" fill="hold">
                            <p:stCondLst>
                              <p:cond delay="7050"/>
                            </p:stCondLst>
                            <p:childTnLst>
                              <p:par>
                                <p:cTn id="62" presetID="2" presetClass="entr" presetSubtype="8" decel="100000" fill="hold" grpId="0" nodeType="afterEffect">
                                  <p:stCondLst>
                                    <p:cond delay="500"/>
                                  </p:stCondLst>
                                  <p:childTnLst>
                                    <p:set>
                                      <p:cBhvr>
                                        <p:cTn id="63" dur="1" fill="hold">
                                          <p:stCondLst>
                                            <p:cond delay="0"/>
                                          </p:stCondLst>
                                        </p:cTn>
                                        <p:tgtEl>
                                          <p:spTgt spid="22"/>
                                        </p:tgtEl>
                                        <p:attrNameLst>
                                          <p:attrName>style.visibility</p:attrName>
                                        </p:attrNameLst>
                                      </p:cBhvr>
                                      <p:to>
                                        <p:strVal val="visible"/>
                                      </p:to>
                                    </p:set>
                                    <p:anim calcmode="lin" valueType="num">
                                      <p:cBhvr additive="base">
                                        <p:cTn id="64" dur="500" fill="hold"/>
                                        <p:tgtEl>
                                          <p:spTgt spid="22"/>
                                        </p:tgtEl>
                                        <p:attrNameLst>
                                          <p:attrName>ppt_x</p:attrName>
                                        </p:attrNameLst>
                                      </p:cBhvr>
                                      <p:tavLst>
                                        <p:tav tm="0">
                                          <p:val>
                                            <p:strVal val="0-#ppt_w/2"/>
                                          </p:val>
                                        </p:tav>
                                        <p:tav tm="100000">
                                          <p:val>
                                            <p:strVal val="#ppt_x"/>
                                          </p:val>
                                        </p:tav>
                                      </p:tavLst>
                                    </p:anim>
                                    <p:anim calcmode="lin" valueType="num">
                                      <p:cBhvr additive="base">
                                        <p:cTn id="6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3" grpId="0"/>
      <p:bldP spid="14" grpId="0"/>
      <p:bldP spid="15" grpId="0"/>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p:tmplLst>
          <p:tmpl>
            <p:tnLst>
              <p:par>
                <p:cTn presetID="2" presetClass="entr" presetSubtype="8" decel="100000" fill="hold" nodeType="after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6 Point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正方形/長方形 4"/>
          <p:cNvSpPr/>
          <p:nvPr userDrawn="1"/>
        </p:nvSpPr>
        <p:spPr>
          <a:xfrm>
            <a:off x="5950263" y="2692400"/>
            <a:ext cx="91932" cy="41656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正方形/長方形 8"/>
          <p:cNvSpPr/>
          <p:nvPr userDrawn="1"/>
        </p:nvSpPr>
        <p:spPr>
          <a:xfrm>
            <a:off x="6149804" y="2190480"/>
            <a:ext cx="91932" cy="466752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正方形/長方形 9"/>
          <p:cNvSpPr/>
          <p:nvPr userDrawn="1"/>
        </p:nvSpPr>
        <p:spPr>
          <a:xfrm>
            <a:off x="6349344" y="3326113"/>
            <a:ext cx="91934" cy="3531888"/>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正方形/長方形 10"/>
          <p:cNvSpPr/>
          <p:nvPr userDrawn="1"/>
        </p:nvSpPr>
        <p:spPr>
          <a:xfrm>
            <a:off x="5750722" y="4895273"/>
            <a:ext cx="91933" cy="196272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正方形/長方形 11"/>
          <p:cNvSpPr/>
          <p:nvPr userDrawn="1"/>
        </p:nvSpPr>
        <p:spPr>
          <a:xfrm>
            <a:off x="5551182" y="3790920"/>
            <a:ext cx="90826" cy="306708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userDrawn="1"/>
        </p:nvSpPr>
        <p:spPr>
          <a:xfrm>
            <a:off x="6548886" y="4461746"/>
            <a:ext cx="91932" cy="239625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正方形/長方形 15"/>
          <p:cNvSpPr/>
          <p:nvPr userDrawn="1"/>
        </p:nvSpPr>
        <p:spPr>
          <a:xfrm rot="16200000">
            <a:off x="3894768" y="870805"/>
            <a:ext cx="91201" cy="50018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円/楕円 16"/>
          <p:cNvSpPr/>
          <p:nvPr userDrawn="1"/>
        </p:nvSpPr>
        <p:spPr>
          <a:xfrm>
            <a:off x="747465" y="2983785"/>
            <a:ext cx="775922" cy="77585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userDrawn="1"/>
        </p:nvSpPr>
        <p:spPr>
          <a:xfrm>
            <a:off x="2463512" y="1848153"/>
            <a:ext cx="775922" cy="7758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userDrawn="1"/>
        </p:nvSpPr>
        <p:spPr>
          <a:xfrm>
            <a:off x="1771260" y="4119419"/>
            <a:ext cx="775922" cy="77585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userDrawn="1"/>
        </p:nvSpPr>
        <p:spPr>
          <a:xfrm>
            <a:off x="10565276" y="3448592"/>
            <a:ext cx="775922" cy="77585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userDrawn="1"/>
        </p:nvSpPr>
        <p:spPr>
          <a:xfrm>
            <a:off x="8957360" y="2350072"/>
            <a:ext cx="775922" cy="77585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2" name="円/楕円 21"/>
          <p:cNvSpPr/>
          <p:nvPr userDrawn="1"/>
        </p:nvSpPr>
        <p:spPr>
          <a:xfrm>
            <a:off x="9345321" y="4547113"/>
            <a:ext cx="775922" cy="77585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正方形/長方形 22"/>
          <p:cNvSpPr/>
          <p:nvPr userDrawn="1"/>
        </p:nvSpPr>
        <p:spPr>
          <a:xfrm rot="16200000">
            <a:off x="4506565" y="2418693"/>
            <a:ext cx="91201" cy="417730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正方形/長方形 23"/>
          <p:cNvSpPr/>
          <p:nvPr userDrawn="1"/>
        </p:nvSpPr>
        <p:spPr>
          <a:xfrm rot="16200000">
            <a:off x="4638969" y="678913"/>
            <a:ext cx="91200" cy="311433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正方形/長方形 24"/>
          <p:cNvSpPr/>
          <p:nvPr userDrawn="1"/>
        </p:nvSpPr>
        <p:spPr>
          <a:xfrm rot="16200000">
            <a:off x="7451124" y="1191539"/>
            <a:ext cx="91200" cy="30929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正方形/長方形 26"/>
          <p:cNvSpPr/>
          <p:nvPr userDrawn="1"/>
        </p:nvSpPr>
        <p:spPr>
          <a:xfrm rot="16200000">
            <a:off x="8085623" y="1256479"/>
            <a:ext cx="91200" cy="51600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userDrawn="1"/>
        </p:nvSpPr>
        <p:spPr>
          <a:xfrm rot="16200000">
            <a:off x="7567273" y="3072889"/>
            <a:ext cx="91200" cy="37243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直角三角形 28"/>
          <p:cNvSpPr>
            <a:spLocks noChangeAspect="1"/>
          </p:cNvSpPr>
          <p:nvPr userDrawn="1"/>
        </p:nvSpPr>
        <p:spPr>
          <a:xfrm rot="5400000" flipH="1" flipV="1">
            <a:off x="6150532" y="2190475"/>
            <a:ext cx="91200" cy="91208"/>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直角三角形 29"/>
          <p:cNvSpPr>
            <a:spLocks noChangeAspect="1"/>
          </p:cNvSpPr>
          <p:nvPr userDrawn="1"/>
        </p:nvSpPr>
        <p:spPr>
          <a:xfrm rot="5400000" flipH="1" flipV="1">
            <a:off x="6350074" y="3326111"/>
            <a:ext cx="91200" cy="91208"/>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直角三角形 30"/>
          <p:cNvSpPr>
            <a:spLocks noChangeAspect="1"/>
          </p:cNvSpPr>
          <p:nvPr userDrawn="1"/>
        </p:nvSpPr>
        <p:spPr>
          <a:xfrm rot="5400000" flipH="1" flipV="1">
            <a:off x="6549615" y="4461741"/>
            <a:ext cx="91200" cy="91208"/>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直角三角形 31"/>
          <p:cNvSpPr>
            <a:spLocks noChangeAspect="1"/>
          </p:cNvSpPr>
          <p:nvPr userDrawn="1"/>
        </p:nvSpPr>
        <p:spPr>
          <a:xfrm rot="16200000" flipV="1">
            <a:off x="5550804" y="3790916"/>
            <a:ext cx="91200" cy="91208"/>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直角三角形 32"/>
          <p:cNvSpPr>
            <a:spLocks noChangeAspect="1"/>
          </p:cNvSpPr>
          <p:nvPr userDrawn="1"/>
        </p:nvSpPr>
        <p:spPr>
          <a:xfrm rot="16200000" flipV="1">
            <a:off x="5950267" y="2692395"/>
            <a:ext cx="91200" cy="91208"/>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直角三角形 33"/>
          <p:cNvSpPr>
            <a:spLocks noChangeAspect="1"/>
          </p:cNvSpPr>
          <p:nvPr userDrawn="1"/>
        </p:nvSpPr>
        <p:spPr>
          <a:xfrm rot="16200000" flipV="1">
            <a:off x="5751539" y="4889435"/>
            <a:ext cx="91200" cy="91208"/>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図プレースホルダー 7"/>
          <p:cNvSpPr>
            <a:spLocks noGrp="1"/>
          </p:cNvSpPr>
          <p:nvPr>
            <p:ph type="pic" sz="quarter" idx="16" hasCustomPrompt="1"/>
          </p:nvPr>
        </p:nvSpPr>
        <p:spPr>
          <a:xfrm>
            <a:off x="2666712" y="2051335"/>
            <a:ext cx="369523" cy="369491"/>
          </a:xfrm>
        </p:spPr>
        <p:txBody>
          <a:bodyPr>
            <a:normAutofit/>
          </a:bodyPr>
          <a:lstStyle>
            <a:lvl1pPr>
              <a:defRPr sz="733"/>
            </a:lvl1pPr>
          </a:lstStyle>
          <a:p>
            <a:r>
              <a:rPr kumimoji="1" lang="en-US" altLang="ja-JP" dirty="0"/>
              <a:t>ICON</a:t>
            </a:r>
            <a:endParaRPr kumimoji="1" lang="ja-JP" altLang="en-US" dirty="0"/>
          </a:p>
        </p:txBody>
      </p:sp>
      <p:sp>
        <p:nvSpPr>
          <p:cNvPr id="37" name="図プレースホルダー 7"/>
          <p:cNvSpPr>
            <a:spLocks noGrp="1"/>
          </p:cNvSpPr>
          <p:nvPr>
            <p:ph type="pic" sz="quarter" idx="17" hasCustomPrompt="1"/>
          </p:nvPr>
        </p:nvSpPr>
        <p:spPr>
          <a:xfrm>
            <a:off x="9160559" y="2553254"/>
            <a:ext cx="369523" cy="369491"/>
          </a:xfrm>
        </p:spPr>
        <p:txBody>
          <a:bodyPr>
            <a:normAutofit/>
          </a:bodyPr>
          <a:lstStyle>
            <a:lvl1pPr>
              <a:defRPr sz="733"/>
            </a:lvl1pPr>
          </a:lstStyle>
          <a:p>
            <a:r>
              <a:rPr kumimoji="1" lang="en-US" altLang="ja-JP" dirty="0"/>
              <a:t>ICON</a:t>
            </a:r>
            <a:endParaRPr kumimoji="1" lang="ja-JP" altLang="en-US" dirty="0"/>
          </a:p>
        </p:txBody>
      </p:sp>
      <p:sp>
        <p:nvSpPr>
          <p:cNvPr id="38" name="図プレースホルダー 7"/>
          <p:cNvSpPr>
            <a:spLocks noGrp="1"/>
          </p:cNvSpPr>
          <p:nvPr>
            <p:ph type="pic" sz="quarter" idx="18" hasCustomPrompt="1"/>
          </p:nvPr>
        </p:nvSpPr>
        <p:spPr>
          <a:xfrm>
            <a:off x="950664" y="3186967"/>
            <a:ext cx="369523" cy="369491"/>
          </a:xfrm>
        </p:spPr>
        <p:txBody>
          <a:bodyPr>
            <a:normAutofit/>
          </a:bodyPr>
          <a:lstStyle>
            <a:lvl1pPr>
              <a:defRPr sz="733"/>
            </a:lvl1pPr>
          </a:lstStyle>
          <a:p>
            <a:r>
              <a:rPr kumimoji="1" lang="en-US" altLang="ja-JP" dirty="0"/>
              <a:t>ICON</a:t>
            </a:r>
            <a:endParaRPr kumimoji="1" lang="ja-JP" altLang="en-US" dirty="0"/>
          </a:p>
        </p:txBody>
      </p:sp>
      <p:sp>
        <p:nvSpPr>
          <p:cNvPr id="39" name="図プレースホルダー 7"/>
          <p:cNvSpPr>
            <a:spLocks noGrp="1"/>
          </p:cNvSpPr>
          <p:nvPr>
            <p:ph type="pic" sz="quarter" idx="19" hasCustomPrompt="1"/>
          </p:nvPr>
        </p:nvSpPr>
        <p:spPr>
          <a:xfrm>
            <a:off x="1974459" y="4322601"/>
            <a:ext cx="369523" cy="369491"/>
          </a:xfrm>
        </p:spPr>
        <p:txBody>
          <a:bodyPr>
            <a:normAutofit/>
          </a:bodyPr>
          <a:lstStyle>
            <a:lvl1pPr>
              <a:defRPr sz="733"/>
            </a:lvl1pPr>
          </a:lstStyle>
          <a:p>
            <a:r>
              <a:rPr kumimoji="1" lang="en-US" altLang="ja-JP" dirty="0"/>
              <a:t>ICON</a:t>
            </a:r>
            <a:endParaRPr kumimoji="1" lang="ja-JP" altLang="en-US" dirty="0"/>
          </a:p>
        </p:txBody>
      </p:sp>
      <p:sp>
        <p:nvSpPr>
          <p:cNvPr id="40" name="図プレースホルダー 7"/>
          <p:cNvSpPr>
            <a:spLocks noGrp="1"/>
          </p:cNvSpPr>
          <p:nvPr>
            <p:ph type="pic" sz="quarter" idx="20" hasCustomPrompt="1"/>
          </p:nvPr>
        </p:nvSpPr>
        <p:spPr>
          <a:xfrm>
            <a:off x="10768476" y="3651774"/>
            <a:ext cx="369523" cy="369491"/>
          </a:xfrm>
        </p:spPr>
        <p:txBody>
          <a:bodyPr>
            <a:normAutofit/>
          </a:bodyPr>
          <a:lstStyle>
            <a:lvl1pPr>
              <a:defRPr sz="733"/>
            </a:lvl1pPr>
          </a:lstStyle>
          <a:p>
            <a:r>
              <a:rPr kumimoji="1" lang="en-US" altLang="ja-JP" dirty="0"/>
              <a:t>ICON</a:t>
            </a:r>
            <a:endParaRPr kumimoji="1" lang="ja-JP" altLang="en-US" dirty="0"/>
          </a:p>
        </p:txBody>
      </p:sp>
      <p:sp>
        <p:nvSpPr>
          <p:cNvPr id="41" name="図プレースホルダー 7"/>
          <p:cNvSpPr>
            <a:spLocks noGrp="1"/>
          </p:cNvSpPr>
          <p:nvPr>
            <p:ph type="pic" sz="quarter" idx="21" hasCustomPrompt="1"/>
          </p:nvPr>
        </p:nvSpPr>
        <p:spPr>
          <a:xfrm>
            <a:off x="9548520" y="4750294"/>
            <a:ext cx="369523" cy="369491"/>
          </a:xfrm>
        </p:spPr>
        <p:txBody>
          <a:bodyPr>
            <a:normAutofit/>
          </a:bodyPr>
          <a:lstStyle>
            <a:lvl1pPr>
              <a:defRPr sz="733"/>
            </a:lvl1pPr>
          </a:lstStyle>
          <a:p>
            <a:r>
              <a:rPr kumimoji="1" lang="en-US" altLang="ja-JP" dirty="0"/>
              <a:t>ICON</a:t>
            </a:r>
            <a:endParaRPr kumimoji="1" lang="ja-JP" altLang="en-US" dirty="0"/>
          </a:p>
        </p:txBody>
      </p:sp>
      <p:sp>
        <p:nvSpPr>
          <p:cNvPr id="42" name="テキスト プレースホルダー 6"/>
          <p:cNvSpPr>
            <a:spLocks noGrp="1"/>
          </p:cNvSpPr>
          <p:nvPr>
            <p:ph type="body" sz="quarter" idx="22" hasCustomPrompt="1"/>
          </p:nvPr>
        </p:nvSpPr>
        <p:spPr>
          <a:xfrm>
            <a:off x="3239435" y="1764679"/>
            <a:ext cx="2802036" cy="480053"/>
          </a:xfrm>
        </p:spPr>
        <p:txBody>
          <a:bodyPr anchor="t">
            <a:noAutofit/>
          </a:bodyPr>
          <a:lstStyle>
            <a:lvl1pPr algn="l">
              <a:defRPr sz="2133"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3" hasCustomPrompt="1"/>
          </p:nvPr>
        </p:nvSpPr>
        <p:spPr>
          <a:xfrm>
            <a:off x="3237897" y="2307114"/>
            <a:ext cx="2513639" cy="67667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4" name="テキスト プレースホルダー 6"/>
          <p:cNvSpPr>
            <a:spLocks noGrp="1"/>
          </p:cNvSpPr>
          <p:nvPr>
            <p:ph type="body" sz="quarter" idx="24" hasCustomPrompt="1"/>
          </p:nvPr>
        </p:nvSpPr>
        <p:spPr>
          <a:xfrm>
            <a:off x="1529692" y="2901480"/>
            <a:ext cx="3735493" cy="480053"/>
          </a:xfrm>
        </p:spPr>
        <p:txBody>
          <a:bodyPr anchor="t">
            <a:noAutofit/>
          </a:bodyPr>
          <a:lstStyle>
            <a:lvl1pPr algn="l">
              <a:defRPr sz="2133"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25" hasCustomPrompt="1"/>
          </p:nvPr>
        </p:nvSpPr>
        <p:spPr>
          <a:xfrm>
            <a:off x="1528153" y="3443914"/>
            <a:ext cx="3746268" cy="610849"/>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6" hasCustomPrompt="1"/>
          </p:nvPr>
        </p:nvSpPr>
        <p:spPr>
          <a:xfrm>
            <a:off x="2548720" y="4037112"/>
            <a:ext cx="2802036" cy="480053"/>
          </a:xfrm>
        </p:spPr>
        <p:txBody>
          <a:bodyPr anchor="t">
            <a:noAutofit/>
          </a:bodyPr>
          <a:lstStyle>
            <a:lvl1pPr algn="l">
              <a:defRPr sz="2133"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47" name="テキスト プレースホルダー 6"/>
          <p:cNvSpPr>
            <a:spLocks noGrp="1"/>
          </p:cNvSpPr>
          <p:nvPr>
            <p:ph type="body" sz="quarter" idx="27" hasCustomPrompt="1"/>
          </p:nvPr>
        </p:nvSpPr>
        <p:spPr>
          <a:xfrm>
            <a:off x="2547182" y="4579547"/>
            <a:ext cx="2782663" cy="676671"/>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28" hasCustomPrompt="1"/>
          </p:nvPr>
        </p:nvSpPr>
        <p:spPr>
          <a:xfrm>
            <a:off x="6555813" y="2271802"/>
            <a:ext cx="2401547" cy="480053"/>
          </a:xfrm>
        </p:spPr>
        <p:txBody>
          <a:bodyPr anchor="t">
            <a:noAutofit/>
          </a:bodyPr>
          <a:lstStyle>
            <a:lvl1pPr algn="r">
              <a:defRPr sz="2133"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9" hasCustomPrompt="1"/>
          </p:nvPr>
        </p:nvSpPr>
        <p:spPr>
          <a:xfrm>
            <a:off x="6548886" y="2783600"/>
            <a:ext cx="2408474"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2" name="テキスト プレースホルダー 6"/>
          <p:cNvSpPr>
            <a:spLocks noGrp="1"/>
          </p:cNvSpPr>
          <p:nvPr>
            <p:ph type="body" sz="quarter" idx="30" hasCustomPrompt="1"/>
          </p:nvPr>
        </p:nvSpPr>
        <p:spPr>
          <a:xfrm>
            <a:off x="6835502" y="3339098"/>
            <a:ext cx="3704195" cy="480053"/>
          </a:xfrm>
        </p:spPr>
        <p:txBody>
          <a:bodyPr anchor="t">
            <a:noAutofit/>
          </a:bodyPr>
          <a:lstStyle>
            <a:lvl1pPr algn="r">
              <a:defRPr sz="2133"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1" hasCustomPrompt="1"/>
          </p:nvPr>
        </p:nvSpPr>
        <p:spPr>
          <a:xfrm>
            <a:off x="6824817" y="3850897"/>
            <a:ext cx="3714880"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54" name="テキスト プレースホルダー 6"/>
          <p:cNvSpPr>
            <a:spLocks noGrp="1"/>
          </p:cNvSpPr>
          <p:nvPr>
            <p:ph type="body" sz="quarter" idx="32" hasCustomPrompt="1"/>
          </p:nvPr>
        </p:nvSpPr>
        <p:spPr>
          <a:xfrm>
            <a:off x="6833456" y="4468842"/>
            <a:ext cx="2493036" cy="480053"/>
          </a:xfrm>
        </p:spPr>
        <p:txBody>
          <a:bodyPr anchor="t">
            <a:noAutofit/>
          </a:bodyPr>
          <a:lstStyle>
            <a:lvl1pPr algn="r">
              <a:defRPr sz="2133"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33" hasCustomPrompt="1"/>
          </p:nvPr>
        </p:nvSpPr>
        <p:spPr>
          <a:xfrm>
            <a:off x="6826265" y="4980640"/>
            <a:ext cx="2500227" cy="610849"/>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432912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p:cTn id="30" dur="500" fill="hold"/>
                                        <p:tgtEl>
                                          <p:spTgt spid="40"/>
                                        </p:tgtEl>
                                        <p:attrNameLst>
                                          <p:attrName>ppt_w</p:attrName>
                                        </p:attrNameLst>
                                      </p:cBhvr>
                                      <p:tavLst>
                                        <p:tav tm="0">
                                          <p:val>
                                            <p:fltVal val="0"/>
                                          </p:val>
                                        </p:tav>
                                        <p:tav tm="100000">
                                          <p:val>
                                            <p:strVal val="#ppt_w"/>
                                          </p:val>
                                        </p:tav>
                                      </p:tavLst>
                                    </p:anim>
                                    <p:anim calcmode="lin" valueType="num">
                                      <p:cBhvr>
                                        <p:cTn id="31" dur="500" fill="hold"/>
                                        <p:tgtEl>
                                          <p:spTgt spid="40"/>
                                        </p:tgtEl>
                                        <p:attrNameLst>
                                          <p:attrName>ppt_h</p:attrName>
                                        </p:attrNameLst>
                                      </p:cBhvr>
                                      <p:tavLst>
                                        <p:tav tm="0">
                                          <p:val>
                                            <p:fltVal val="0"/>
                                          </p:val>
                                        </p:tav>
                                        <p:tav tm="100000">
                                          <p:val>
                                            <p:strVal val="#ppt_h"/>
                                          </p:val>
                                        </p:tav>
                                      </p:tavLst>
                                    </p:anim>
                                    <p:animEffect transition="in" filter="fade">
                                      <p:cBhvr>
                                        <p:cTn id="32" dur="500"/>
                                        <p:tgtEl>
                                          <p:spTgt spid="40"/>
                                        </p:tgtEl>
                                      </p:cBhvr>
                                    </p:animEffect>
                                  </p:childTnLst>
                                </p:cTn>
                              </p:par>
                            </p:childTnLst>
                          </p:cTn>
                        </p:par>
                        <p:par>
                          <p:cTn id="33" fill="hold">
                            <p:stCondLst>
                              <p:cond delay="1500"/>
                            </p:stCondLst>
                            <p:childTnLst>
                              <p:par>
                                <p:cTn id="34" presetID="2" presetClass="entr" presetSubtype="8" decel="100000" fill="hold" grpId="0" nodeType="afterEffect">
                                  <p:stCondLst>
                                    <p:cond delay="250"/>
                                  </p:stCondLst>
                                  <p:childTnLst>
                                    <p:set>
                                      <p:cBhvr>
                                        <p:cTn id="35" dur="1" fill="hold">
                                          <p:stCondLst>
                                            <p:cond delay="0"/>
                                          </p:stCondLst>
                                        </p:cTn>
                                        <p:tgtEl>
                                          <p:spTgt spid="52">
                                            <p:txEl>
                                              <p:pRg st="0" end="0"/>
                                            </p:txEl>
                                          </p:spTgt>
                                        </p:tgtEl>
                                        <p:attrNameLst>
                                          <p:attrName>style.visibility</p:attrName>
                                        </p:attrNameLst>
                                      </p:cBhvr>
                                      <p:to>
                                        <p:strVal val="visible"/>
                                      </p:to>
                                    </p:set>
                                    <p:anim calcmode="lin" valueType="num">
                                      <p:cBhvr additive="base">
                                        <p:cTn id="36"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2">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250"/>
                                  </p:stCondLst>
                                  <p:childTnLst>
                                    <p:set>
                                      <p:cBhvr>
                                        <p:cTn id="39" dur="1" fill="hold">
                                          <p:stCondLst>
                                            <p:cond delay="0"/>
                                          </p:stCondLst>
                                        </p:cTn>
                                        <p:tgtEl>
                                          <p:spTgt spid="53">
                                            <p:txEl>
                                              <p:pRg st="0" end="0"/>
                                            </p:txEl>
                                          </p:spTgt>
                                        </p:tgtEl>
                                        <p:attrNameLst>
                                          <p:attrName>style.visibility</p:attrName>
                                        </p:attrNameLst>
                                      </p:cBhvr>
                                      <p:to>
                                        <p:strVal val="visible"/>
                                      </p:to>
                                    </p:set>
                                    <p:anim calcmode="lin" valueType="num">
                                      <p:cBhvr additive="base">
                                        <p:cTn id="40"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2250"/>
                            </p:stCondLst>
                            <p:childTnLst>
                              <p:par>
                                <p:cTn id="43" presetID="22" presetClass="entr" presetSubtype="4" fill="hold" grpId="0" nodeType="afterEffect">
                                  <p:stCondLst>
                                    <p:cond delay="25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par>
                          <p:cTn id="46" fill="hold">
                            <p:stCondLst>
                              <p:cond delay="3000"/>
                            </p:stCondLst>
                            <p:childTnLst>
                              <p:par>
                                <p:cTn id="47" presetID="22" presetClass="entr" presetSubtype="2"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right)">
                                      <p:cBhvr>
                                        <p:cTn id="49" dur="500"/>
                                        <p:tgtEl>
                                          <p:spTgt spid="24"/>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right)">
                                      <p:cBhvr>
                                        <p:cTn id="52" dur="500"/>
                                        <p:tgtEl>
                                          <p:spTgt spid="2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p:cTn id="55" dur="500" fill="hold"/>
                                        <p:tgtEl>
                                          <p:spTgt spid="35"/>
                                        </p:tgtEl>
                                        <p:attrNameLst>
                                          <p:attrName>ppt_w</p:attrName>
                                        </p:attrNameLst>
                                      </p:cBhvr>
                                      <p:tavLst>
                                        <p:tav tm="0">
                                          <p:val>
                                            <p:fltVal val="0"/>
                                          </p:val>
                                        </p:tav>
                                        <p:tav tm="100000">
                                          <p:val>
                                            <p:strVal val="#ppt_w"/>
                                          </p:val>
                                        </p:tav>
                                      </p:tavLst>
                                    </p:anim>
                                    <p:anim calcmode="lin" valueType="num">
                                      <p:cBhvr>
                                        <p:cTn id="56" dur="500" fill="hold"/>
                                        <p:tgtEl>
                                          <p:spTgt spid="35"/>
                                        </p:tgtEl>
                                        <p:attrNameLst>
                                          <p:attrName>ppt_h</p:attrName>
                                        </p:attrNameLst>
                                      </p:cBhvr>
                                      <p:tavLst>
                                        <p:tav tm="0">
                                          <p:val>
                                            <p:fltVal val="0"/>
                                          </p:val>
                                        </p:tav>
                                        <p:tav tm="100000">
                                          <p:val>
                                            <p:strVal val="#ppt_h"/>
                                          </p:val>
                                        </p:tav>
                                      </p:tavLst>
                                    </p:anim>
                                    <p:animEffect transition="in" filter="fade">
                                      <p:cBhvr>
                                        <p:cTn id="57" dur="500"/>
                                        <p:tgtEl>
                                          <p:spTgt spid="35"/>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p:cTn id="60" dur="500" fill="hold"/>
                                        <p:tgtEl>
                                          <p:spTgt spid="18"/>
                                        </p:tgtEl>
                                        <p:attrNameLst>
                                          <p:attrName>ppt_w</p:attrName>
                                        </p:attrNameLst>
                                      </p:cBhvr>
                                      <p:tavLst>
                                        <p:tav tm="0">
                                          <p:val>
                                            <p:fltVal val="0"/>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animEffect transition="in" filter="fade">
                                      <p:cBhvr>
                                        <p:cTn id="62" dur="500"/>
                                        <p:tgtEl>
                                          <p:spTgt spid="18"/>
                                        </p:tgtEl>
                                      </p:cBhvr>
                                    </p:animEffect>
                                  </p:childTnLst>
                                </p:cTn>
                              </p:par>
                            </p:childTnLst>
                          </p:cTn>
                        </p:par>
                        <p:par>
                          <p:cTn id="63" fill="hold">
                            <p:stCondLst>
                              <p:cond delay="3500"/>
                            </p:stCondLst>
                            <p:childTnLst>
                              <p:par>
                                <p:cTn id="64" presetID="2" presetClass="entr" presetSubtype="2" decel="100000" fill="hold" grpId="0" nodeType="afterEffect">
                                  <p:stCondLst>
                                    <p:cond delay="250"/>
                                  </p:stCondLst>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25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72" fill="hold">
                            <p:stCondLst>
                              <p:cond delay="4250"/>
                            </p:stCondLst>
                            <p:childTnLst>
                              <p:par>
                                <p:cTn id="73" presetID="22" presetClass="entr" presetSubtype="4" fill="hold" grpId="0" nodeType="afterEffect">
                                  <p:stCondLst>
                                    <p:cond delay="250"/>
                                  </p:stCondLst>
                                  <p:childTnLst>
                                    <p:set>
                                      <p:cBhvr>
                                        <p:cTn id="74" dur="1" fill="hold">
                                          <p:stCondLst>
                                            <p:cond delay="0"/>
                                          </p:stCondLst>
                                        </p:cTn>
                                        <p:tgtEl>
                                          <p:spTgt spid="11"/>
                                        </p:tgtEl>
                                        <p:attrNameLst>
                                          <p:attrName>style.visibility</p:attrName>
                                        </p:attrNameLst>
                                      </p:cBhvr>
                                      <p:to>
                                        <p:strVal val="visible"/>
                                      </p:to>
                                    </p:set>
                                    <p:animEffect transition="in" filter="wipe(down)">
                                      <p:cBhvr>
                                        <p:cTn id="75" dur="500"/>
                                        <p:tgtEl>
                                          <p:spTgt spid="11"/>
                                        </p:tgtEl>
                                      </p:cBhvr>
                                    </p:animEffect>
                                  </p:childTnLst>
                                </p:cTn>
                              </p:par>
                            </p:childTnLst>
                          </p:cTn>
                        </p:par>
                        <p:par>
                          <p:cTn id="76" fill="hold">
                            <p:stCondLst>
                              <p:cond delay="5000"/>
                            </p:stCondLst>
                            <p:childTnLst>
                              <p:par>
                                <p:cTn id="77" presetID="22" presetClass="entr" presetSubtype="8"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left)">
                                      <p:cBhvr>
                                        <p:cTn id="82" dur="500"/>
                                        <p:tgtEl>
                                          <p:spTgt spid="34"/>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p:cTn id="85" dur="500" fill="hold"/>
                                        <p:tgtEl>
                                          <p:spTgt spid="22"/>
                                        </p:tgtEl>
                                        <p:attrNameLst>
                                          <p:attrName>ppt_w</p:attrName>
                                        </p:attrNameLst>
                                      </p:cBhvr>
                                      <p:tavLst>
                                        <p:tav tm="0">
                                          <p:val>
                                            <p:fltVal val="0"/>
                                          </p:val>
                                        </p:tav>
                                        <p:tav tm="100000">
                                          <p:val>
                                            <p:strVal val="#ppt_w"/>
                                          </p:val>
                                        </p:tav>
                                      </p:tavLst>
                                    </p:anim>
                                    <p:anim calcmode="lin" valueType="num">
                                      <p:cBhvr>
                                        <p:cTn id="86" dur="500" fill="hold"/>
                                        <p:tgtEl>
                                          <p:spTgt spid="22"/>
                                        </p:tgtEl>
                                        <p:attrNameLst>
                                          <p:attrName>ppt_h</p:attrName>
                                        </p:attrNameLst>
                                      </p:cBhvr>
                                      <p:tavLst>
                                        <p:tav tm="0">
                                          <p:val>
                                            <p:fltVal val="0"/>
                                          </p:val>
                                        </p:tav>
                                        <p:tav tm="100000">
                                          <p:val>
                                            <p:strVal val="#ppt_h"/>
                                          </p:val>
                                        </p:tav>
                                      </p:tavLst>
                                    </p:anim>
                                    <p:animEffect transition="in" filter="fade">
                                      <p:cBhvr>
                                        <p:cTn id="87" dur="500"/>
                                        <p:tgtEl>
                                          <p:spTgt spid="22"/>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 calcmode="lin" valueType="num">
                                      <p:cBhvr>
                                        <p:cTn id="90" dur="500" fill="hold"/>
                                        <p:tgtEl>
                                          <p:spTgt spid="41"/>
                                        </p:tgtEl>
                                        <p:attrNameLst>
                                          <p:attrName>ppt_w</p:attrName>
                                        </p:attrNameLst>
                                      </p:cBhvr>
                                      <p:tavLst>
                                        <p:tav tm="0">
                                          <p:val>
                                            <p:fltVal val="0"/>
                                          </p:val>
                                        </p:tav>
                                        <p:tav tm="100000">
                                          <p:val>
                                            <p:strVal val="#ppt_w"/>
                                          </p:val>
                                        </p:tav>
                                      </p:tavLst>
                                    </p:anim>
                                    <p:anim calcmode="lin" valueType="num">
                                      <p:cBhvr>
                                        <p:cTn id="91" dur="500" fill="hold"/>
                                        <p:tgtEl>
                                          <p:spTgt spid="41"/>
                                        </p:tgtEl>
                                        <p:attrNameLst>
                                          <p:attrName>ppt_h</p:attrName>
                                        </p:attrNameLst>
                                      </p:cBhvr>
                                      <p:tavLst>
                                        <p:tav tm="0">
                                          <p:val>
                                            <p:fltVal val="0"/>
                                          </p:val>
                                        </p:tav>
                                        <p:tav tm="100000">
                                          <p:val>
                                            <p:strVal val="#ppt_h"/>
                                          </p:val>
                                        </p:tav>
                                      </p:tavLst>
                                    </p:anim>
                                    <p:animEffect transition="in" filter="fade">
                                      <p:cBhvr>
                                        <p:cTn id="92" dur="500"/>
                                        <p:tgtEl>
                                          <p:spTgt spid="41"/>
                                        </p:tgtEl>
                                      </p:cBhvr>
                                    </p:animEffect>
                                  </p:childTnLst>
                                </p:cTn>
                              </p:par>
                            </p:childTnLst>
                          </p:cTn>
                        </p:par>
                        <p:par>
                          <p:cTn id="93" fill="hold">
                            <p:stCondLst>
                              <p:cond delay="5500"/>
                            </p:stCondLst>
                            <p:childTnLst>
                              <p:par>
                                <p:cTn id="94" presetID="2" presetClass="entr" presetSubtype="8" decel="100000" fill="hold" grpId="0" nodeType="afterEffect">
                                  <p:stCondLst>
                                    <p:cond delay="250"/>
                                  </p:stCondLst>
                                  <p:childTnLst>
                                    <p:set>
                                      <p:cBhvr>
                                        <p:cTn id="95" dur="1" fill="hold">
                                          <p:stCondLst>
                                            <p:cond delay="0"/>
                                          </p:stCondLst>
                                        </p:cTn>
                                        <p:tgtEl>
                                          <p:spTgt spid="54">
                                            <p:txEl>
                                              <p:pRg st="0" end="0"/>
                                            </p:txEl>
                                          </p:spTgt>
                                        </p:tgtEl>
                                        <p:attrNameLst>
                                          <p:attrName>style.visibility</p:attrName>
                                        </p:attrNameLst>
                                      </p:cBhvr>
                                      <p:to>
                                        <p:strVal val="visible"/>
                                      </p:to>
                                    </p:set>
                                    <p:anim calcmode="lin" valueType="num">
                                      <p:cBhvr additive="base">
                                        <p:cTn id="96" dur="500" fill="hold"/>
                                        <p:tgtEl>
                                          <p:spTgt spid="54">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54">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250"/>
                                  </p:stCondLst>
                                  <p:childTnLst>
                                    <p:set>
                                      <p:cBhvr>
                                        <p:cTn id="99" dur="1" fill="hold">
                                          <p:stCondLst>
                                            <p:cond delay="0"/>
                                          </p:stCondLst>
                                        </p:cTn>
                                        <p:tgtEl>
                                          <p:spTgt spid="55">
                                            <p:txEl>
                                              <p:pRg st="0" end="0"/>
                                            </p:txEl>
                                          </p:spTgt>
                                        </p:tgtEl>
                                        <p:attrNameLst>
                                          <p:attrName>style.visibility</p:attrName>
                                        </p:attrNameLst>
                                      </p:cBhvr>
                                      <p:to>
                                        <p:strVal val="visible"/>
                                      </p:to>
                                    </p:set>
                                    <p:anim calcmode="lin" valueType="num">
                                      <p:cBhvr additive="base">
                                        <p:cTn id="100"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01"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102" fill="hold">
                            <p:stCondLst>
                              <p:cond delay="6250"/>
                            </p:stCondLst>
                            <p:childTnLst>
                              <p:par>
                                <p:cTn id="103" presetID="22" presetClass="entr" presetSubtype="4" fill="hold" grpId="0" nodeType="afterEffect">
                                  <p:stCondLst>
                                    <p:cond delay="250"/>
                                  </p:stCondLst>
                                  <p:childTnLst>
                                    <p:set>
                                      <p:cBhvr>
                                        <p:cTn id="104" dur="1" fill="hold">
                                          <p:stCondLst>
                                            <p:cond delay="0"/>
                                          </p:stCondLst>
                                        </p:cTn>
                                        <p:tgtEl>
                                          <p:spTgt spid="10"/>
                                        </p:tgtEl>
                                        <p:attrNameLst>
                                          <p:attrName>style.visibility</p:attrName>
                                        </p:attrNameLst>
                                      </p:cBhvr>
                                      <p:to>
                                        <p:strVal val="visible"/>
                                      </p:to>
                                    </p:set>
                                    <p:animEffect transition="in" filter="wipe(down)">
                                      <p:cBhvr>
                                        <p:cTn id="105" dur="500"/>
                                        <p:tgtEl>
                                          <p:spTgt spid="10"/>
                                        </p:tgtEl>
                                      </p:cBhvr>
                                    </p:animEffect>
                                  </p:childTnLst>
                                </p:cTn>
                              </p:par>
                            </p:childTnLst>
                          </p:cTn>
                        </p:par>
                        <p:par>
                          <p:cTn id="106" fill="hold">
                            <p:stCondLst>
                              <p:cond delay="7000"/>
                            </p:stCondLst>
                            <p:childTnLst>
                              <p:par>
                                <p:cTn id="107" presetID="22" presetClass="entr" presetSubtype="2" fill="hold" grpId="0" nodeType="afterEffect">
                                  <p:stCondLst>
                                    <p:cond delay="0"/>
                                  </p:stCondLst>
                                  <p:childTnLst>
                                    <p:set>
                                      <p:cBhvr>
                                        <p:cTn id="108" dur="1" fill="hold">
                                          <p:stCondLst>
                                            <p:cond delay="0"/>
                                          </p:stCondLst>
                                        </p:cTn>
                                        <p:tgtEl>
                                          <p:spTgt spid="16"/>
                                        </p:tgtEl>
                                        <p:attrNameLst>
                                          <p:attrName>style.visibility</p:attrName>
                                        </p:attrNameLst>
                                      </p:cBhvr>
                                      <p:to>
                                        <p:strVal val="visible"/>
                                      </p:to>
                                    </p:set>
                                    <p:animEffect transition="in" filter="wipe(right)">
                                      <p:cBhvr>
                                        <p:cTn id="109" dur="500"/>
                                        <p:tgtEl>
                                          <p:spTgt spid="16"/>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wipe(right)">
                                      <p:cBhvr>
                                        <p:cTn id="112" dur="500"/>
                                        <p:tgtEl>
                                          <p:spTgt spid="30"/>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17"/>
                                        </p:tgtEl>
                                        <p:attrNameLst>
                                          <p:attrName>style.visibility</p:attrName>
                                        </p:attrNameLst>
                                      </p:cBhvr>
                                      <p:to>
                                        <p:strVal val="visible"/>
                                      </p:to>
                                    </p:set>
                                    <p:anim calcmode="lin" valueType="num">
                                      <p:cBhvr>
                                        <p:cTn id="115" dur="500" fill="hold"/>
                                        <p:tgtEl>
                                          <p:spTgt spid="17"/>
                                        </p:tgtEl>
                                        <p:attrNameLst>
                                          <p:attrName>ppt_w</p:attrName>
                                        </p:attrNameLst>
                                      </p:cBhvr>
                                      <p:tavLst>
                                        <p:tav tm="0">
                                          <p:val>
                                            <p:fltVal val="0"/>
                                          </p:val>
                                        </p:tav>
                                        <p:tav tm="100000">
                                          <p:val>
                                            <p:strVal val="#ppt_w"/>
                                          </p:val>
                                        </p:tav>
                                      </p:tavLst>
                                    </p:anim>
                                    <p:anim calcmode="lin" valueType="num">
                                      <p:cBhvr>
                                        <p:cTn id="116" dur="500" fill="hold"/>
                                        <p:tgtEl>
                                          <p:spTgt spid="17"/>
                                        </p:tgtEl>
                                        <p:attrNameLst>
                                          <p:attrName>ppt_h</p:attrName>
                                        </p:attrNameLst>
                                      </p:cBhvr>
                                      <p:tavLst>
                                        <p:tav tm="0">
                                          <p:val>
                                            <p:fltVal val="0"/>
                                          </p:val>
                                        </p:tav>
                                        <p:tav tm="100000">
                                          <p:val>
                                            <p:strVal val="#ppt_h"/>
                                          </p:val>
                                        </p:tav>
                                      </p:tavLst>
                                    </p:anim>
                                    <p:animEffect transition="in" filter="fade">
                                      <p:cBhvr>
                                        <p:cTn id="117" dur="500"/>
                                        <p:tgtEl>
                                          <p:spTgt spid="17"/>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anim calcmode="lin" valueType="num">
                                      <p:cBhvr>
                                        <p:cTn id="120" dur="500" fill="hold"/>
                                        <p:tgtEl>
                                          <p:spTgt spid="38"/>
                                        </p:tgtEl>
                                        <p:attrNameLst>
                                          <p:attrName>ppt_w</p:attrName>
                                        </p:attrNameLst>
                                      </p:cBhvr>
                                      <p:tavLst>
                                        <p:tav tm="0">
                                          <p:val>
                                            <p:fltVal val="0"/>
                                          </p:val>
                                        </p:tav>
                                        <p:tav tm="100000">
                                          <p:val>
                                            <p:strVal val="#ppt_w"/>
                                          </p:val>
                                        </p:tav>
                                      </p:tavLst>
                                    </p:anim>
                                    <p:anim calcmode="lin" valueType="num">
                                      <p:cBhvr>
                                        <p:cTn id="121" dur="500" fill="hold"/>
                                        <p:tgtEl>
                                          <p:spTgt spid="38"/>
                                        </p:tgtEl>
                                        <p:attrNameLst>
                                          <p:attrName>ppt_h</p:attrName>
                                        </p:attrNameLst>
                                      </p:cBhvr>
                                      <p:tavLst>
                                        <p:tav tm="0">
                                          <p:val>
                                            <p:fltVal val="0"/>
                                          </p:val>
                                        </p:tav>
                                        <p:tav tm="100000">
                                          <p:val>
                                            <p:strVal val="#ppt_h"/>
                                          </p:val>
                                        </p:tav>
                                      </p:tavLst>
                                    </p:anim>
                                    <p:animEffect transition="in" filter="fade">
                                      <p:cBhvr>
                                        <p:cTn id="122" dur="500"/>
                                        <p:tgtEl>
                                          <p:spTgt spid="38"/>
                                        </p:tgtEl>
                                      </p:cBhvr>
                                    </p:animEffect>
                                  </p:childTnLst>
                                </p:cTn>
                              </p:par>
                            </p:childTnLst>
                          </p:cTn>
                        </p:par>
                        <p:par>
                          <p:cTn id="123" fill="hold">
                            <p:stCondLst>
                              <p:cond delay="7500"/>
                            </p:stCondLst>
                            <p:childTnLst>
                              <p:par>
                                <p:cTn id="124" presetID="2" presetClass="entr" presetSubtype="2" decel="100000" fill="hold" grpId="0" nodeType="afterEffect">
                                  <p:stCondLst>
                                    <p:cond delay="250"/>
                                  </p:stCondLst>
                                  <p:childTnLst>
                                    <p:set>
                                      <p:cBhvr>
                                        <p:cTn id="125" dur="1" fill="hold">
                                          <p:stCondLst>
                                            <p:cond delay="0"/>
                                          </p:stCondLst>
                                        </p:cTn>
                                        <p:tgtEl>
                                          <p:spTgt spid="44">
                                            <p:txEl>
                                              <p:pRg st="0" end="0"/>
                                            </p:txEl>
                                          </p:spTgt>
                                        </p:tgtEl>
                                        <p:attrNameLst>
                                          <p:attrName>style.visibility</p:attrName>
                                        </p:attrNameLst>
                                      </p:cBhvr>
                                      <p:to>
                                        <p:strVal val="visible"/>
                                      </p:to>
                                    </p:set>
                                    <p:anim calcmode="lin" valueType="num">
                                      <p:cBhvr additive="base">
                                        <p:cTn id="126"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27" dur="500" fill="hold"/>
                                        <p:tgtEl>
                                          <p:spTgt spid="44">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2" decel="100000" fill="hold" grpId="0" nodeType="withEffect">
                                  <p:stCondLst>
                                    <p:cond delay="250"/>
                                  </p:stCondLst>
                                  <p:childTnLst>
                                    <p:set>
                                      <p:cBhvr>
                                        <p:cTn id="129" dur="1" fill="hold">
                                          <p:stCondLst>
                                            <p:cond delay="0"/>
                                          </p:stCondLst>
                                        </p:cTn>
                                        <p:tgtEl>
                                          <p:spTgt spid="45">
                                            <p:txEl>
                                              <p:pRg st="0" end="0"/>
                                            </p:txEl>
                                          </p:spTgt>
                                        </p:tgtEl>
                                        <p:attrNameLst>
                                          <p:attrName>style.visibility</p:attrName>
                                        </p:attrNameLst>
                                      </p:cBhvr>
                                      <p:to>
                                        <p:strVal val="visible"/>
                                      </p:to>
                                    </p:set>
                                    <p:anim calcmode="lin" valueType="num">
                                      <p:cBhvr additive="base">
                                        <p:cTn id="130"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132" fill="hold">
                            <p:stCondLst>
                              <p:cond delay="8250"/>
                            </p:stCondLst>
                            <p:childTnLst>
                              <p:par>
                                <p:cTn id="133" presetID="22" presetClass="entr" presetSubtype="4" fill="hold" grpId="0" nodeType="afterEffect">
                                  <p:stCondLst>
                                    <p:cond delay="25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childTnLst>
                          </p:cTn>
                        </p:par>
                        <p:par>
                          <p:cTn id="136" fill="hold">
                            <p:stCondLst>
                              <p:cond delay="9000"/>
                            </p:stCondLst>
                            <p:childTnLst>
                              <p:par>
                                <p:cTn id="137" presetID="22" presetClass="entr" presetSubtype="8" fill="hold" grpId="0" nodeType="afterEffect">
                                  <p:stCondLst>
                                    <p:cond delay="0"/>
                                  </p:stCondLst>
                                  <p:childTnLst>
                                    <p:set>
                                      <p:cBhvr>
                                        <p:cTn id="138" dur="1" fill="hold">
                                          <p:stCondLst>
                                            <p:cond delay="0"/>
                                          </p:stCondLst>
                                        </p:cTn>
                                        <p:tgtEl>
                                          <p:spTgt spid="25"/>
                                        </p:tgtEl>
                                        <p:attrNameLst>
                                          <p:attrName>style.visibility</p:attrName>
                                        </p:attrNameLst>
                                      </p:cBhvr>
                                      <p:to>
                                        <p:strVal val="visible"/>
                                      </p:to>
                                    </p:set>
                                    <p:animEffect transition="in" filter="wipe(left)">
                                      <p:cBhvr>
                                        <p:cTn id="139" dur="500"/>
                                        <p:tgtEl>
                                          <p:spTgt spid="25"/>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33"/>
                                        </p:tgtEl>
                                        <p:attrNameLst>
                                          <p:attrName>style.visibility</p:attrName>
                                        </p:attrNameLst>
                                      </p:cBhvr>
                                      <p:to>
                                        <p:strVal val="visible"/>
                                      </p:to>
                                    </p:set>
                                    <p:animEffect transition="in" filter="wipe(left)">
                                      <p:cBhvr>
                                        <p:cTn id="142" dur="500"/>
                                        <p:tgtEl>
                                          <p:spTgt spid="33"/>
                                        </p:tgtEl>
                                      </p:cBhvr>
                                    </p:animEffect>
                                  </p:childTnLst>
                                </p:cTn>
                              </p:par>
                              <p:par>
                                <p:cTn id="143" presetID="53" presetClass="entr" presetSubtype="16" fill="hold" grpId="0" nodeType="withEffect">
                                  <p:stCondLst>
                                    <p:cond delay="0"/>
                                  </p:stCondLst>
                                  <p:childTnLst>
                                    <p:set>
                                      <p:cBhvr>
                                        <p:cTn id="144" dur="1" fill="hold">
                                          <p:stCondLst>
                                            <p:cond delay="0"/>
                                          </p:stCondLst>
                                        </p:cTn>
                                        <p:tgtEl>
                                          <p:spTgt spid="21"/>
                                        </p:tgtEl>
                                        <p:attrNameLst>
                                          <p:attrName>style.visibility</p:attrName>
                                        </p:attrNameLst>
                                      </p:cBhvr>
                                      <p:to>
                                        <p:strVal val="visible"/>
                                      </p:to>
                                    </p:set>
                                    <p:anim calcmode="lin" valueType="num">
                                      <p:cBhvr>
                                        <p:cTn id="145" dur="500" fill="hold"/>
                                        <p:tgtEl>
                                          <p:spTgt spid="21"/>
                                        </p:tgtEl>
                                        <p:attrNameLst>
                                          <p:attrName>ppt_w</p:attrName>
                                        </p:attrNameLst>
                                      </p:cBhvr>
                                      <p:tavLst>
                                        <p:tav tm="0">
                                          <p:val>
                                            <p:fltVal val="0"/>
                                          </p:val>
                                        </p:tav>
                                        <p:tav tm="100000">
                                          <p:val>
                                            <p:strVal val="#ppt_w"/>
                                          </p:val>
                                        </p:tav>
                                      </p:tavLst>
                                    </p:anim>
                                    <p:anim calcmode="lin" valueType="num">
                                      <p:cBhvr>
                                        <p:cTn id="146" dur="500" fill="hold"/>
                                        <p:tgtEl>
                                          <p:spTgt spid="21"/>
                                        </p:tgtEl>
                                        <p:attrNameLst>
                                          <p:attrName>ppt_h</p:attrName>
                                        </p:attrNameLst>
                                      </p:cBhvr>
                                      <p:tavLst>
                                        <p:tav tm="0">
                                          <p:val>
                                            <p:fltVal val="0"/>
                                          </p:val>
                                        </p:tav>
                                        <p:tav tm="100000">
                                          <p:val>
                                            <p:strVal val="#ppt_h"/>
                                          </p:val>
                                        </p:tav>
                                      </p:tavLst>
                                    </p:anim>
                                    <p:animEffect transition="in" filter="fade">
                                      <p:cBhvr>
                                        <p:cTn id="147" dur="500"/>
                                        <p:tgtEl>
                                          <p:spTgt spid="21"/>
                                        </p:tgtEl>
                                      </p:cBhvr>
                                    </p:animEffect>
                                  </p:childTnLst>
                                </p:cTn>
                              </p:par>
                              <p:par>
                                <p:cTn id="148" presetID="53" presetClass="entr" presetSubtype="16"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 calcmode="lin" valueType="num">
                                      <p:cBhvr>
                                        <p:cTn id="150" dur="500" fill="hold"/>
                                        <p:tgtEl>
                                          <p:spTgt spid="37"/>
                                        </p:tgtEl>
                                        <p:attrNameLst>
                                          <p:attrName>ppt_w</p:attrName>
                                        </p:attrNameLst>
                                      </p:cBhvr>
                                      <p:tavLst>
                                        <p:tav tm="0">
                                          <p:val>
                                            <p:fltVal val="0"/>
                                          </p:val>
                                        </p:tav>
                                        <p:tav tm="100000">
                                          <p:val>
                                            <p:strVal val="#ppt_w"/>
                                          </p:val>
                                        </p:tav>
                                      </p:tavLst>
                                    </p:anim>
                                    <p:anim calcmode="lin" valueType="num">
                                      <p:cBhvr>
                                        <p:cTn id="151" dur="500" fill="hold"/>
                                        <p:tgtEl>
                                          <p:spTgt spid="37"/>
                                        </p:tgtEl>
                                        <p:attrNameLst>
                                          <p:attrName>ppt_h</p:attrName>
                                        </p:attrNameLst>
                                      </p:cBhvr>
                                      <p:tavLst>
                                        <p:tav tm="0">
                                          <p:val>
                                            <p:fltVal val="0"/>
                                          </p:val>
                                        </p:tav>
                                        <p:tav tm="100000">
                                          <p:val>
                                            <p:strVal val="#ppt_h"/>
                                          </p:val>
                                        </p:tav>
                                      </p:tavLst>
                                    </p:anim>
                                    <p:animEffect transition="in" filter="fade">
                                      <p:cBhvr>
                                        <p:cTn id="152" dur="500"/>
                                        <p:tgtEl>
                                          <p:spTgt spid="37"/>
                                        </p:tgtEl>
                                      </p:cBhvr>
                                    </p:animEffect>
                                  </p:childTnLst>
                                </p:cTn>
                              </p:par>
                            </p:childTnLst>
                          </p:cTn>
                        </p:par>
                        <p:par>
                          <p:cTn id="153" fill="hold">
                            <p:stCondLst>
                              <p:cond delay="9500"/>
                            </p:stCondLst>
                            <p:childTnLst>
                              <p:par>
                                <p:cTn id="154" presetID="2" presetClass="entr" presetSubtype="8" decel="100000" fill="hold" grpId="0" nodeType="afterEffect">
                                  <p:stCondLst>
                                    <p:cond delay="250"/>
                                  </p:stCondLst>
                                  <p:childTnLst>
                                    <p:set>
                                      <p:cBhvr>
                                        <p:cTn id="155" dur="1" fill="hold">
                                          <p:stCondLst>
                                            <p:cond delay="0"/>
                                          </p:stCondLst>
                                        </p:cTn>
                                        <p:tgtEl>
                                          <p:spTgt spid="48">
                                            <p:txEl>
                                              <p:pRg st="0" end="0"/>
                                            </p:txEl>
                                          </p:spTgt>
                                        </p:tgtEl>
                                        <p:attrNameLst>
                                          <p:attrName>style.visibility</p:attrName>
                                        </p:attrNameLst>
                                      </p:cBhvr>
                                      <p:to>
                                        <p:strVal val="visible"/>
                                      </p:to>
                                    </p:set>
                                    <p:anim calcmode="lin" valueType="num">
                                      <p:cBhvr additive="base">
                                        <p:cTn id="156"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157" dur="500" fill="hold"/>
                                        <p:tgtEl>
                                          <p:spTgt spid="48">
                                            <p:txEl>
                                              <p:pRg st="0" end="0"/>
                                            </p:txEl>
                                          </p:spTgt>
                                        </p:tgtEl>
                                        <p:attrNameLst>
                                          <p:attrName>ppt_y</p:attrName>
                                        </p:attrNameLst>
                                      </p:cBhvr>
                                      <p:tavLst>
                                        <p:tav tm="0">
                                          <p:val>
                                            <p:strVal val="#ppt_y"/>
                                          </p:val>
                                        </p:tav>
                                        <p:tav tm="100000">
                                          <p:val>
                                            <p:strVal val="#ppt_y"/>
                                          </p:val>
                                        </p:tav>
                                      </p:tavLst>
                                    </p:anim>
                                  </p:childTnLst>
                                </p:cTn>
                              </p:par>
                              <p:par>
                                <p:cTn id="158" presetID="2" presetClass="entr" presetSubtype="8" decel="100000" fill="hold" grpId="0" nodeType="withEffect">
                                  <p:stCondLst>
                                    <p:cond delay="250"/>
                                  </p:stCondLst>
                                  <p:childTnLst>
                                    <p:set>
                                      <p:cBhvr>
                                        <p:cTn id="159" dur="1" fill="hold">
                                          <p:stCondLst>
                                            <p:cond delay="0"/>
                                          </p:stCondLst>
                                        </p:cTn>
                                        <p:tgtEl>
                                          <p:spTgt spid="49">
                                            <p:txEl>
                                              <p:pRg st="0" end="0"/>
                                            </p:txEl>
                                          </p:spTgt>
                                        </p:tgtEl>
                                        <p:attrNameLst>
                                          <p:attrName>style.visibility</p:attrName>
                                        </p:attrNameLst>
                                      </p:cBhvr>
                                      <p:to>
                                        <p:strVal val="visible"/>
                                      </p:to>
                                    </p:set>
                                    <p:anim calcmode="lin" valueType="num">
                                      <p:cBhvr additive="base">
                                        <p:cTn id="160"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161"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162" fill="hold">
                            <p:stCondLst>
                              <p:cond delay="10250"/>
                            </p:stCondLst>
                            <p:childTnLst>
                              <p:par>
                                <p:cTn id="163" presetID="22" presetClass="entr" presetSubtype="4" fill="hold" grpId="0" nodeType="afterEffect">
                                  <p:stCondLst>
                                    <p:cond delay="250"/>
                                  </p:stCondLst>
                                  <p:childTnLst>
                                    <p:set>
                                      <p:cBhvr>
                                        <p:cTn id="164" dur="1" fill="hold">
                                          <p:stCondLst>
                                            <p:cond delay="0"/>
                                          </p:stCondLst>
                                        </p:cTn>
                                        <p:tgtEl>
                                          <p:spTgt spid="13"/>
                                        </p:tgtEl>
                                        <p:attrNameLst>
                                          <p:attrName>style.visibility</p:attrName>
                                        </p:attrNameLst>
                                      </p:cBhvr>
                                      <p:to>
                                        <p:strVal val="visible"/>
                                      </p:to>
                                    </p:set>
                                    <p:animEffect transition="in" filter="wipe(down)">
                                      <p:cBhvr>
                                        <p:cTn id="165" dur="500"/>
                                        <p:tgtEl>
                                          <p:spTgt spid="13"/>
                                        </p:tgtEl>
                                      </p:cBhvr>
                                    </p:animEffect>
                                  </p:childTnLst>
                                </p:cTn>
                              </p:par>
                            </p:childTnLst>
                          </p:cTn>
                        </p:par>
                        <p:par>
                          <p:cTn id="166" fill="hold">
                            <p:stCondLst>
                              <p:cond delay="11000"/>
                            </p:stCondLst>
                            <p:childTnLst>
                              <p:par>
                                <p:cTn id="167" presetID="22" presetClass="entr" presetSubtype="2" fill="hold" grpId="0" nodeType="afterEffect">
                                  <p:stCondLst>
                                    <p:cond delay="0"/>
                                  </p:stCondLst>
                                  <p:childTnLst>
                                    <p:set>
                                      <p:cBhvr>
                                        <p:cTn id="168" dur="1" fill="hold">
                                          <p:stCondLst>
                                            <p:cond delay="0"/>
                                          </p:stCondLst>
                                        </p:cTn>
                                        <p:tgtEl>
                                          <p:spTgt spid="23"/>
                                        </p:tgtEl>
                                        <p:attrNameLst>
                                          <p:attrName>style.visibility</p:attrName>
                                        </p:attrNameLst>
                                      </p:cBhvr>
                                      <p:to>
                                        <p:strVal val="visible"/>
                                      </p:to>
                                    </p:set>
                                    <p:animEffect transition="in" filter="wipe(right)">
                                      <p:cBhvr>
                                        <p:cTn id="169" dur="500"/>
                                        <p:tgtEl>
                                          <p:spTgt spid="23"/>
                                        </p:tgtEl>
                                      </p:cBhvr>
                                    </p:animEffect>
                                  </p:childTnLst>
                                </p:cTn>
                              </p:par>
                              <p:par>
                                <p:cTn id="170" presetID="22" presetClass="entr" presetSubtype="2" fill="hold" grpId="0" nodeType="withEffect">
                                  <p:stCondLst>
                                    <p:cond delay="0"/>
                                  </p:stCondLst>
                                  <p:childTnLst>
                                    <p:set>
                                      <p:cBhvr>
                                        <p:cTn id="171" dur="1" fill="hold">
                                          <p:stCondLst>
                                            <p:cond delay="0"/>
                                          </p:stCondLst>
                                        </p:cTn>
                                        <p:tgtEl>
                                          <p:spTgt spid="31"/>
                                        </p:tgtEl>
                                        <p:attrNameLst>
                                          <p:attrName>style.visibility</p:attrName>
                                        </p:attrNameLst>
                                      </p:cBhvr>
                                      <p:to>
                                        <p:strVal val="visible"/>
                                      </p:to>
                                    </p:set>
                                    <p:animEffect transition="in" filter="wipe(right)">
                                      <p:cBhvr>
                                        <p:cTn id="172" dur="500"/>
                                        <p:tgtEl>
                                          <p:spTgt spid="31"/>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9"/>
                                        </p:tgtEl>
                                        <p:attrNameLst>
                                          <p:attrName>style.visibility</p:attrName>
                                        </p:attrNameLst>
                                      </p:cBhvr>
                                      <p:to>
                                        <p:strVal val="visible"/>
                                      </p:to>
                                    </p:set>
                                    <p:anim calcmode="lin" valueType="num">
                                      <p:cBhvr>
                                        <p:cTn id="175" dur="500" fill="hold"/>
                                        <p:tgtEl>
                                          <p:spTgt spid="19"/>
                                        </p:tgtEl>
                                        <p:attrNameLst>
                                          <p:attrName>ppt_w</p:attrName>
                                        </p:attrNameLst>
                                      </p:cBhvr>
                                      <p:tavLst>
                                        <p:tav tm="0">
                                          <p:val>
                                            <p:fltVal val="0"/>
                                          </p:val>
                                        </p:tav>
                                        <p:tav tm="100000">
                                          <p:val>
                                            <p:strVal val="#ppt_w"/>
                                          </p:val>
                                        </p:tav>
                                      </p:tavLst>
                                    </p:anim>
                                    <p:anim calcmode="lin" valueType="num">
                                      <p:cBhvr>
                                        <p:cTn id="176" dur="500" fill="hold"/>
                                        <p:tgtEl>
                                          <p:spTgt spid="19"/>
                                        </p:tgtEl>
                                        <p:attrNameLst>
                                          <p:attrName>ppt_h</p:attrName>
                                        </p:attrNameLst>
                                      </p:cBhvr>
                                      <p:tavLst>
                                        <p:tav tm="0">
                                          <p:val>
                                            <p:fltVal val="0"/>
                                          </p:val>
                                        </p:tav>
                                        <p:tav tm="100000">
                                          <p:val>
                                            <p:strVal val="#ppt_h"/>
                                          </p:val>
                                        </p:tav>
                                      </p:tavLst>
                                    </p:anim>
                                    <p:animEffect transition="in" filter="fade">
                                      <p:cBhvr>
                                        <p:cTn id="177" dur="500"/>
                                        <p:tgtEl>
                                          <p:spTgt spid="19"/>
                                        </p:tgtEl>
                                      </p:cBhvr>
                                    </p:animEffect>
                                  </p:childTnLst>
                                </p:cTn>
                              </p:par>
                              <p:par>
                                <p:cTn id="178" presetID="53" presetClass="entr" presetSubtype="16" fill="hold" grpId="0" nodeType="withEffect">
                                  <p:stCondLst>
                                    <p:cond delay="0"/>
                                  </p:stCondLst>
                                  <p:childTnLst>
                                    <p:set>
                                      <p:cBhvr>
                                        <p:cTn id="179" dur="1" fill="hold">
                                          <p:stCondLst>
                                            <p:cond delay="0"/>
                                          </p:stCondLst>
                                        </p:cTn>
                                        <p:tgtEl>
                                          <p:spTgt spid="39"/>
                                        </p:tgtEl>
                                        <p:attrNameLst>
                                          <p:attrName>style.visibility</p:attrName>
                                        </p:attrNameLst>
                                      </p:cBhvr>
                                      <p:to>
                                        <p:strVal val="visible"/>
                                      </p:to>
                                    </p:set>
                                    <p:anim calcmode="lin" valueType="num">
                                      <p:cBhvr>
                                        <p:cTn id="180" dur="500" fill="hold"/>
                                        <p:tgtEl>
                                          <p:spTgt spid="39"/>
                                        </p:tgtEl>
                                        <p:attrNameLst>
                                          <p:attrName>ppt_w</p:attrName>
                                        </p:attrNameLst>
                                      </p:cBhvr>
                                      <p:tavLst>
                                        <p:tav tm="0">
                                          <p:val>
                                            <p:fltVal val="0"/>
                                          </p:val>
                                        </p:tav>
                                        <p:tav tm="100000">
                                          <p:val>
                                            <p:strVal val="#ppt_w"/>
                                          </p:val>
                                        </p:tav>
                                      </p:tavLst>
                                    </p:anim>
                                    <p:anim calcmode="lin" valueType="num">
                                      <p:cBhvr>
                                        <p:cTn id="181" dur="500" fill="hold"/>
                                        <p:tgtEl>
                                          <p:spTgt spid="39"/>
                                        </p:tgtEl>
                                        <p:attrNameLst>
                                          <p:attrName>ppt_h</p:attrName>
                                        </p:attrNameLst>
                                      </p:cBhvr>
                                      <p:tavLst>
                                        <p:tav tm="0">
                                          <p:val>
                                            <p:fltVal val="0"/>
                                          </p:val>
                                        </p:tav>
                                        <p:tav tm="100000">
                                          <p:val>
                                            <p:strVal val="#ppt_h"/>
                                          </p:val>
                                        </p:tav>
                                      </p:tavLst>
                                    </p:anim>
                                    <p:animEffect transition="in" filter="fade">
                                      <p:cBhvr>
                                        <p:cTn id="182" dur="500"/>
                                        <p:tgtEl>
                                          <p:spTgt spid="39"/>
                                        </p:tgtEl>
                                      </p:cBhvr>
                                    </p:animEffect>
                                  </p:childTnLst>
                                </p:cTn>
                              </p:par>
                            </p:childTnLst>
                          </p:cTn>
                        </p:par>
                        <p:par>
                          <p:cTn id="183" fill="hold">
                            <p:stCondLst>
                              <p:cond delay="11500"/>
                            </p:stCondLst>
                            <p:childTnLst>
                              <p:par>
                                <p:cTn id="184" presetID="2" presetClass="entr" presetSubtype="2" decel="100000" fill="hold" grpId="0" nodeType="afterEffect">
                                  <p:stCondLst>
                                    <p:cond delay="250"/>
                                  </p:stCondLst>
                                  <p:childTnLst>
                                    <p:set>
                                      <p:cBhvr>
                                        <p:cTn id="185" dur="1" fill="hold">
                                          <p:stCondLst>
                                            <p:cond delay="0"/>
                                          </p:stCondLst>
                                        </p:cTn>
                                        <p:tgtEl>
                                          <p:spTgt spid="46">
                                            <p:txEl>
                                              <p:pRg st="0" end="0"/>
                                            </p:txEl>
                                          </p:spTgt>
                                        </p:tgtEl>
                                        <p:attrNameLst>
                                          <p:attrName>style.visibility</p:attrName>
                                        </p:attrNameLst>
                                      </p:cBhvr>
                                      <p:to>
                                        <p:strVal val="visible"/>
                                      </p:to>
                                    </p:set>
                                    <p:anim calcmode="lin" valueType="num">
                                      <p:cBhvr additive="base">
                                        <p:cTn id="186" dur="5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187" dur="500" fill="hold"/>
                                        <p:tgtEl>
                                          <p:spTgt spid="46">
                                            <p:txEl>
                                              <p:pRg st="0" end="0"/>
                                            </p:txEl>
                                          </p:spTgt>
                                        </p:tgtEl>
                                        <p:attrNameLst>
                                          <p:attrName>ppt_y</p:attrName>
                                        </p:attrNameLst>
                                      </p:cBhvr>
                                      <p:tavLst>
                                        <p:tav tm="0">
                                          <p:val>
                                            <p:strVal val="#ppt_y"/>
                                          </p:val>
                                        </p:tav>
                                        <p:tav tm="100000">
                                          <p:val>
                                            <p:strVal val="#ppt_y"/>
                                          </p:val>
                                        </p:tav>
                                      </p:tavLst>
                                    </p:anim>
                                  </p:childTnLst>
                                </p:cTn>
                              </p:par>
                              <p:par>
                                <p:cTn id="188" presetID="2" presetClass="entr" presetSubtype="2" decel="100000" fill="hold" grpId="0" nodeType="withEffect">
                                  <p:stCondLst>
                                    <p:cond delay="250"/>
                                  </p:stCondLst>
                                  <p:childTnLst>
                                    <p:set>
                                      <p:cBhvr>
                                        <p:cTn id="189" dur="1" fill="hold">
                                          <p:stCondLst>
                                            <p:cond delay="0"/>
                                          </p:stCondLst>
                                        </p:cTn>
                                        <p:tgtEl>
                                          <p:spTgt spid="47">
                                            <p:txEl>
                                              <p:pRg st="0" end="0"/>
                                            </p:txEl>
                                          </p:spTgt>
                                        </p:tgtEl>
                                        <p:attrNameLst>
                                          <p:attrName>style.visibility</p:attrName>
                                        </p:attrNameLst>
                                      </p:cBhvr>
                                      <p:to>
                                        <p:strVal val="visible"/>
                                      </p:to>
                                    </p:set>
                                    <p:anim calcmode="lin" valueType="num">
                                      <p:cBhvr additive="base">
                                        <p:cTn id="19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191"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2" grpId="0" animBg="1"/>
      <p:bldP spid="33" grpId="0" animBg="1"/>
      <p:bldP spid="34" grpId="0" animBg="1"/>
      <p:bldP spid="35" grpId="0"/>
      <p:bldP spid="37" grpId="0"/>
      <p:bldP spid="38" grpId="0"/>
      <p:bldP spid="39" grpId="0"/>
      <p:bldP spid="40" grpId="0"/>
      <p:bldP spid="41" grpId="0"/>
      <p:bldP spid="42" grpId="0" build="p">
        <p:tmplLst>
          <p:tmpl lvl="1">
            <p:tnLst>
              <p:par>
                <p:cTn presetID="2" presetClass="entr" presetSubtype="2" decel="10000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2"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afterEffect">
                  <p:stCondLst>
                    <p:cond delay="25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2"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 presetClass="entr" presetSubtype="2" decel="100000" fill="hold" nodeType="after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build="p">
        <p:tmplLst>
          <p:tmpl lvl="1">
            <p:tnLst>
              <p:par>
                <p:cTn presetID="2" presetClass="entr" presetSubtype="2"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8" decel="100000" fill="hold" nodeType="after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8"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8"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0-#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8" decel="100000" fill="hold" nodeType="with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6 Point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2" name="円/楕円 11"/>
          <p:cNvSpPr/>
          <p:nvPr userDrawn="1"/>
        </p:nvSpPr>
        <p:spPr>
          <a:xfrm>
            <a:off x="4167542" y="4019490"/>
            <a:ext cx="1113281" cy="1113185"/>
          </a:xfrm>
          <a:prstGeom prst="ellipse">
            <a:avLst/>
          </a:prstGeom>
          <a:solidFill>
            <a:schemeClr val="accent5"/>
          </a:solidFill>
          <a:ln w="152400">
            <a:noFill/>
          </a:ln>
          <a:effectLst>
            <a:outerShdw dist="101600" dir="27000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円/楕円 12"/>
          <p:cNvSpPr/>
          <p:nvPr userDrawn="1"/>
        </p:nvSpPr>
        <p:spPr>
          <a:xfrm>
            <a:off x="6911178" y="2464344"/>
            <a:ext cx="1113281" cy="1113185"/>
          </a:xfrm>
          <a:prstGeom prst="ellipse">
            <a:avLst/>
          </a:prstGeom>
          <a:solidFill>
            <a:schemeClr val="accent3"/>
          </a:solidFill>
          <a:ln w="152400">
            <a:noFill/>
          </a:ln>
          <a:effectLst>
            <a:outerShdw dist="101600" dir="27000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userDrawn="1"/>
        </p:nvSpPr>
        <p:spPr>
          <a:xfrm>
            <a:off x="6911178" y="4019490"/>
            <a:ext cx="1113281" cy="1113185"/>
          </a:xfrm>
          <a:prstGeom prst="ellipse">
            <a:avLst/>
          </a:prstGeom>
          <a:solidFill>
            <a:schemeClr val="accent2"/>
          </a:solidFill>
          <a:ln w="152400">
            <a:noFill/>
          </a:ln>
          <a:effectLst>
            <a:outerShdw dist="101600" dir="27000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1" name="円/楕円 10"/>
          <p:cNvSpPr/>
          <p:nvPr userDrawn="1"/>
        </p:nvSpPr>
        <p:spPr>
          <a:xfrm>
            <a:off x="4167542" y="2464344"/>
            <a:ext cx="1113281" cy="1113185"/>
          </a:xfrm>
          <a:prstGeom prst="ellipse">
            <a:avLst/>
          </a:prstGeom>
          <a:solidFill>
            <a:schemeClr val="accent6"/>
          </a:solidFill>
          <a:ln w="152400">
            <a:noFill/>
          </a:ln>
          <a:effectLst>
            <a:outerShdw dist="101600" dir="2700000" algn="tl"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円/楕円 9"/>
          <p:cNvSpPr/>
          <p:nvPr userDrawn="1"/>
        </p:nvSpPr>
        <p:spPr>
          <a:xfrm>
            <a:off x="5539360" y="4850284"/>
            <a:ext cx="1113281" cy="1113185"/>
          </a:xfrm>
          <a:prstGeom prst="ellipse">
            <a:avLst/>
          </a:prstGeom>
          <a:solidFill>
            <a:schemeClr val="accent4"/>
          </a:solidFill>
          <a:ln w="152400">
            <a:noFill/>
          </a:ln>
          <a:effectLst>
            <a:outerShdw dist="101600" dir="2700000" algn="tl"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円/楕円 8"/>
          <p:cNvSpPr/>
          <p:nvPr userDrawn="1"/>
        </p:nvSpPr>
        <p:spPr>
          <a:xfrm>
            <a:off x="5539360" y="1652302"/>
            <a:ext cx="1113281" cy="1113185"/>
          </a:xfrm>
          <a:prstGeom prst="ellipse">
            <a:avLst/>
          </a:prstGeom>
          <a:solidFill>
            <a:schemeClr val="accent1"/>
          </a:solidFill>
          <a:ln w="152400">
            <a:noFill/>
          </a:ln>
          <a:effectLst>
            <a:outerShdw dist="101600" dir="27000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4"/>
          <p:cNvSpPr/>
          <p:nvPr userDrawn="1"/>
        </p:nvSpPr>
        <p:spPr>
          <a:xfrm>
            <a:off x="4927234" y="2639371"/>
            <a:ext cx="2337532" cy="2337329"/>
          </a:xfrm>
          <a:prstGeom prst="ellipse">
            <a:avLst/>
          </a:prstGeom>
          <a:solidFill>
            <a:schemeClr val="tx2"/>
          </a:solidFill>
          <a:ln w="76200">
            <a:noFill/>
          </a:ln>
          <a:effectLst>
            <a:outerShdw dist="1143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6" name="テキスト プレースホルダー 6"/>
          <p:cNvSpPr>
            <a:spLocks noGrp="1"/>
          </p:cNvSpPr>
          <p:nvPr userDrawn="1">
            <p:ph type="body" sz="quarter" idx="21" hasCustomPrompt="1"/>
          </p:nvPr>
        </p:nvSpPr>
        <p:spPr>
          <a:xfrm>
            <a:off x="8738395" y="1713494"/>
            <a:ext cx="3188562" cy="480053"/>
          </a:xfrm>
        </p:spPr>
        <p:txBody>
          <a:bodyPr anchor="b">
            <a:noAutofit/>
          </a:bodyPr>
          <a:lstStyle>
            <a:lvl1pPr algn="l">
              <a:defRPr sz="1867"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userDrawn="1">
            <p:ph type="body" sz="quarter" idx="24" hasCustomPrompt="1"/>
          </p:nvPr>
        </p:nvSpPr>
        <p:spPr>
          <a:xfrm>
            <a:off x="8738395" y="2217257"/>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18" name="正方形/長方形 17"/>
          <p:cNvSpPr/>
          <p:nvPr userDrawn="1"/>
        </p:nvSpPr>
        <p:spPr>
          <a:xfrm>
            <a:off x="8835164" y="2152318"/>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22" name="テキスト プレースホルダー 6"/>
          <p:cNvSpPr>
            <a:spLocks noGrp="1"/>
          </p:cNvSpPr>
          <p:nvPr userDrawn="1">
            <p:ph type="body" sz="quarter" idx="25" hasCustomPrompt="1"/>
          </p:nvPr>
        </p:nvSpPr>
        <p:spPr>
          <a:xfrm>
            <a:off x="8738395" y="3230204"/>
            <a:ext cx="3188562" cy="480053"/>
          </a:xfrm>
        </p:spPr>
        <p:txBody>
          <a:bodyPr anchor="b">
            <a:noAutofit/>
          </a:bodyPr>
          <a:lstStyle>
            <a:lvl1pPr algn="l">
              <a:defRPr sz="1867"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userDrawn="1">
            <p:ph type="body" sz="quarter" idx="26" hasCustomPrompt="1"/>
          </p:nvPr>
        </p:nvSpPr>
        <p:spPr>
          <a:xfrm>
            <a:off x="8738395" y="3733967"/>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8835164" y="3669028"/>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25" name="テキスト プレースホルダー 6"/>
          <p:cNvSpPr>
            <a:spLocks noGrp="1"/>
          </p:cNvSpPr>
          <p:nvPr userDrawn="1">
            <p:ph type="body" sz="quarter" idx="27" hasCustomPrompt="1"/>
          </p:nvPr>
        </p:nvSpPr>
        <p:spPr>
          <a:xfrm>
            <a:off x="8738395" y="4746915"/>
            <a:ext cx="3188562" cy="480053"/>
          </a:xfrm>
        </p:spPr>
        <p:txBody>
          <a:bodyPr anchor="b">
            <a:noAutofit/>
          </a:bodyPr>
          <a:lstStyle>
            <a:lvl1pPr algn="l">
              <a:defRPr sz="1867"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userDrawn="1">
            <p:ph type="body" sz="quarter" idx="28" hasCustomPrompt="1"/>
          </p:nvPr>
        </p:nvSpPr>
        <p:spPr>
          <a:xfrm>
            <a:off x="8738395" y="5250677"/>
            <a:ext cx="3202232" cy="815548"/>
          </a:xfrm>
        </p:spPr>
        <p:txBody>
          <a:bodyPr anchor="t">
            <a:noAutofit/>
          </a:bodyPr>
          <a:lstStyle>
            <a:lvl1pPr algn="l">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8835164" y="5185739"/>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28" name="テキスト プレースホルダー 6"/>
          <p:cNvSpPr>
            <a:spLocks noGrp="1"/>
          </p:cNvSpPr>
          <p:nvPr userDrawn="1">
            <p:ph type="body" sz="quarter" idx="29" hasCustomPrompt="1"/>
          </p:nvPr>
        </p:nvSpPr>
        <p:spPr>
          <a:xfrm>
            <a:off x="491942" y="1715620"/>
            <a:ext cx="3188562" cy="480053"/>
          </a:xfrm>
        </p:spPr>
        <p:txBody>
          <a:bodyPr anchor="b">
            <a:noAutofit/>
          </a:bodyPr>
          <a:lstStyle>
            <a:lvl1pPr algn="r">
              <a:defRPr sz="1867"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userDrawn="1">
            <p:ph type="body" sz="quarter" idx="30" hasCustomPrompt="1"/>
          </p:nvPr>
        </p:nvSpPr>
        <p:spPr>
          <a:xfrm>
            <a:off x="478272" y="2219382"/>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432985" y="2154444"/>
            <a:ext cx="2160427" cy="4800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
        <p:nvSpPr>
          <p:cNvPr id="31" name="テキスト プレースホルダー 6"/>
          <p:cNvSpPr>
            <a:spLocks noGrp="1"/>
          </p:cNvSpPr>
          <p:nvPr userDrawn="1">
            <p:ph type="body" sz="quarter" idx="31" hasCustomPrompt="1"/>
          </p:nvPr>
        </p:nvSpPr>
        <p:spPr>
          <a:xfrm>
            <a:off x="491942" y="3232329"/>
            <a:ext cx="3188562" cy="480053"/>
          </a:xfrm>
        </p:spPr>
        <p:txBody>
          <a:bodyPr anchor="b">
            <a:noAutofit/>
          </a:bodyPr>
          <a:lstStyle>
            <a:lvl1pPr algn="r">
              <a:defRPr sz="1867"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32" hasCustomPrompt="1"/>
          </p:nvPr>
        </p:nvSpPr>
        <p:spPr>
          <a:xfrm>
            <a:off x="478272" y="3736092"/>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1432985" y="3671154"/>
            <a:ext cx="2160427" cy="4800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
        <p:nvSpPr>
          <p:cNvPr id="34" name="テキスト プレースホルダー 6"/>
          <p:cNvSpPr>
            <a:spLocks noGrp="1"/>
          </p:cNvSpPr>
          <p:nvPr userDrawn="1">
            <p:ph type="body" sz="quarter" idx="33" hasCustomPrompt="1"/>
          </p:nvPr>
        </p:nvSpPr>
        <p:spPr>
          <a:xfrm>
            <a:off x="491942" y="4749040"/>
            <a:ext cx="3188562" cy="480053"/>
          </a:xfrm>
        </p:spPr>
        <p:txBody>
          <a:bodyPr anchor="b">
            <a:noAutofit/>
          </a:bodyPr>
          <a:lstStyle>
            <a:lvl1pPr algn="r">
              <a:defRPr sz="1867"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34" hasCustomPrompt="1"/>
          </p:nvPr>
        </p:nvSpPr>
        <p:spPr>
          <a:xfrm>
            <a:off x="478272" y="5252803"/>
            <a:ext cx="3202232" cy="815548"/>
          </a:xfrm>
        </p:spPr>
        <p:txBody>
          <a:bodyPr anchor="t">
            <a:noAutofit/>
          </a:bodyPr>
          <a:lstStyle>
            <a:lvl1pPr algn="r">
              <a:defRPr sz="12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1432985" y="5187864"/>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
        <p:nvSpPr>
          <p:cNvPr id="39" name="フリーフォーム 38"/>
          <p:cNvSpPr/>
          <p:nvPr userDrawn="1"/>
        </p:nvSpPr>
        <p:spPr>
          <a:xfrm>
            <a:off x="6744890" y="1726795"/>
            <a:ext cx="1888169" cy="392291"/>
          </a:xfrm>
          <a:custGeom>
            <a:avLst/>
            <a:gdLst>
              <a:gd name="connsiteX0" fmla="*/ 2656114 w 2656114"/>
              <a:gd name="connsiteY0" fmla="*/ 588436 h 588436"/>
              <a:gd name="connsiteX1" fmla="*/ 1436914 w 2656114"/>
              <a:gd name="connsiteY1" fmla="*/ 22378 h 588436"/>
              <a:gd name="connsiteX2" fmla="*/ 0 w 2656114"/>
              <a:gd name="connsiteY2" fmla="*/ 167521 h 588436"/>
            </a:gdLst>
            <a:ahLst/>
            <a:cxnLst>
              <a:cxn ang="0">
                <a:pos x="connsiteX0" y="connsiteY0"/>
              </a:cxn>
              <a:cxn ang="0">
                <a:pos x="connsiteX1" y="connsiteY1"/>
              </a:cxn>
              <a:cxn ang="0">
                <a:pos x="connsiteX2" y="connsiteY2"/>
              </a:cxn>
            </a:cxnLst>
            <a:rect l="l" t="t" r="r" b="b"/>
            <a:pathLst>
              <a:path w="2656114" h="588436">
                <a:moveTo>
                  <a:pt x="2656114" y="588436"/>
                </a:moveTo>
                <a:cubicBezTo>
                  <a:pt x="2267857" y="340483"/>
                  <a:pt x="1879600" y="92530"/>
                  <a:pt x="1436914" y="22378"/>
                </a:cubicBezTo>
                <a:cubicBezTo>
                  <a:pt x="994228" y="-47774"/>
                  <a:pt x="497114" y="59873"/>
                  <a:pt x="0" y="167521"/>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1" name="フリーフォーム 40"/>
          <p:cNvSpPr/>
          <p:nvPr userDrawn="1"/>
        </p:nvSpPr>
        <p:spPr>
          <a:xfrm rot="9807941">
            <a:off x="8212328" y="3365455"/>
            <a:ext cx="425666" cy="389796"/>
          </a:xfrm>
          <a:custGeom>
            <a:avLst/>
            <a:gdLst>
              <a:gd name="connsiteX0" fmla="*/ 609600 w 609600"/>
              <a:gd name="connsiteY0" fmla="*/ 972458 h 972458"/>
              <a:gd name="connsiteX1" fmla="*/ 435428 w 609600"/>
              <a:gd name="connsiteY1" fmla="*/ 478972 h 972458"/>
              <a:gd name="connsiteX2" fmla="*/ 0 w 609600"/>
              <a:gd name="connsiteY2" fmla="*/ 0 h 972458"/>
            </a:gdLst>
            <a:ahLst/>
            <a:cxnLst>
              <a:cxn ang="0">
                <a:pos x="connsiteX0" y="connsiteY0"/>
              </a:cxn>
              <a:cxn ang="0">
                <a:pos x="connsiteX1" y="connsiteY1"/>
              </a:cxn>
              <a:cxn ang="0">
                <a:pos x="connsiteX2" y="connsiteY2"/>
              </a:cxn>
            </a:cxnLst>
            <a:rect l="l" t="t" r="r" b="b"/>
            <a:pathLst>
              <a:path w="609600" h="972458">
                <a:moveTo>
                  <a:pt x="609600" y="972458"/>
                </a:moveTo>
                <a:cubicBezTo>
                  <a:pt x="573314" y="806753"/>
                  <a:pt x="537028" y="641048"/>
                  <a:pt x="435428" y="478972"/>
                </a:cubicBezTo>
                <a:cubicBezTo>
                  <a:pt x="333828" y="316896"/>
                  <a:pt x="166914" y="158448"/>
                  <a:pt x="0" y="0"/>
                </a:cubicBezTo>
              </a:path>
            </a:pathLst>
          </a:custGeom>
          <a:noFill/>
          <a:ln>
            <a:solidFill>
              <a:schemeClr val="accent3"/>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フリーフォーム 42"/>
          <p:cNvSpPr/>
          <p:nvPr userDrawn="1"/>
        </p:nvSpPr>
        <p:spPr>
          <a:xfrm>
            <a:off x="3764365" y="5215467"/>
            <a:ext cx="1780574" cy="603973"/>
          </a:xfrm>
          <a:custGeom>
            <a:avLst/>
            <a:gdLst>
              <a:gd name="connsiteX0" fmla="*/ 0 w 2670629"/>
              <a:gd name="connsiteY0" fmla="*/ 0 h 905959"/>
              <a:gd name="connsiteX1" fmla="*/ 1146629 w 2670629"/>
              <a:gd name="connsiteY1" fmla="*/ 841829 h 905959"/>
              <a:gd name="connsiteX2" fmla="*/ 2670629 w 2670629"/>
              <a:gd name="connsiteY2" fmla="*/ 783771 h 905959"/>
            </a:gdLst>
            <a:ahLst/>
            <a:cxnLst>
              <a:cxn ang="0">
                <a:pos x="connsiteX0" y="connsiteY0"/>
              </a:cxn>
              <a:cxn ang="0">
                <a:pos x="connsiteX1" y="connsiteY1"/>
              </a:cxn>
              <a:cxn ang="0">
                <a:pos x="connsiteX2" y="connsiteY2"/>
              </a:cxn>
            </a:cxnLst>
            <a:rect l="l" t="t" r="r" b="b"/>
            <a:pathLst>
              <a:path w="2670629" h="905959">
                <a:moveTo>
                  <a:pt x="0" y="0"/>
                </a:moveTo>
                <a:cubicBezTo>
                  <a:pt x="350762" y="355600"/>
                  <a:pt x="701524" y="711201"/>
                  <a:pt x="1146629" y="841829"/>
                </a:cubicBezTo>
                <a:cubicBezTo>
                  <a:pt x="1591734" y="972457"/>
                  <a:pt x="2131181" y="878114"/>
                  <a:pt x="2670629" y="783771"/>
                </a:cubicBezTo>
              </a:path>
            </a:pathLst>
          </a:custGeom>
          <a:noFill/>
          <a:ln>
            <a:solidFill>
              <a:schemeClr val="accent4"/>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4" name="フリーフォーム 43"/>
          <p:cNvSpPr/>
          <p:nvPr userDrawn="1"/>
        </p:nvSpPr>
        <p:spPr>
          <a:xfrm>
            <a:off x="3696626" y="3686629"/>
            <a:ext cx="735454" cy="290285"/>
          </a:xfrm>
          <a:custGeom>
            <a:avLst/>
            <a:gdLst>
              <a:gd name="connsiteX0" fmla="*/ 0 w 1103086"/>
              <a:gd name="connsiteY0" fmla="*/ 0 h 435428"/>
              <a:gd name="connsiteX1" fmla="*/ 551543 w 1103086"/>
              <a:gd name="connsiteY1" fmla="*/ 87086 h 435428"/>
              <a:gd name="connsiteX2" fmla="*/ 1103086 w 1103086"/>
              <a:gd name="connsiteY2" fmla="*/ 435428 h 435428"/>
            </a:gdLst>
            <a:ahLst/>
            <a:cxnLst>
              <a:cxn ang="0">
                <a:pos x="connsiteX0" y="connsiteY0"/>
              </a:cxn>
              <a:cxn ang="0">
                <a:pos x="connsiteX1" y="connsiteY1"/>
              </a:cxn>
              <a:cxn ang="0">
                <a:pos x="connsiteX2" y="connsiteY2"/>
              </a:cxn>
            </a:cxnLst>
            <a:rect l="l" t="t" r="r" b="b"/>
            <a:pathLst>
              <a:path w="1103086" h="435428">
                <a:moveTo>
                  <a:pt x="0" y="0"/>
                </a:moveTo>
                <a:cubicBezTo>
                  <a:pt x="183847" y="7257"/>
                  <a:pt x="367695" y="14515"/>
                  <a:pt x="551543" y="87086"/>
                </a:cubicBezTo>
                <a:cubicBezTo>
                  <a:pt x="735391" y="159657"/>
                  <a:pt x="919238" y="297542"/>
                  <a:pt x="1103086" y="435428"/>
                </a:cubicBezTo>
              </a:path>
            </a:pathLst>
          </a:custGeom>
          <a:noFill/>
          <a:ln>
            <a:solidFill>
              <a:schemeClr val="accent5"/>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5" name="フリーフォーム 44"/>
          <p:cNvSpPr/>
          <p:nvPr userDrawn="1"/>
        </p:nvSpPr>
        <p:spPr>
          <a:xfrm>
            <a:off x="3720818" y="2140858"/>
            <a:ext cx="774163" cy="280609"/>
          </a:xfrm>
          <a:custGeom>
            <a:avLst/>
            <a:gdLst>
              <a:gd name="connsiteX0" fmla="*/ 0 w 1161143"/>
              <a:gd name="connsiteY0" fmla="*/ 0 h 420914"/>
              <a:gd name="connsiteX1" fmla="*/ 653143 w 1161143"/>
              <a:gd name="connsiteY1" fmla="*/ 101600 h 420914"/>
              <a:gd name="connsiteX2" fmla="*/ 1161143 w 1161143"/>
              <a:gd name="connsiteY2" fmla="*/ 420914 h 420914"/>
            </a:gdLst>
            <a:ahLst/>
            <a:cxnLst>
              <a:cxn ang="0">
                <a:pos x="connsiteX0" y="connsiteY0"/>
              </a:cxn>
              <a:cxn ang="0">
                <a:pos x="connsiteX1" y="connsiteY1"/>
              </a:cxn>
              <a:cxn ang="0">
                <a:pos x="connsiteX2" y="connsiteY2"/>
              </a:cxn>
            </a:cxnLst>
            <a:rect l="l" t="t" r="r" b="b"/>
            <a:pathLst>
              <a:path w="1161143" h="420914">
                <a:moveTo>
                  <a:pt x="0" y="0"/>
                </a:moveTo>
                <a:cubicBezTo>
                  <a:pt x="229809" y="15724"/>
                  <a:pt x="459619" y="31448"/>
                  <a:pt x="653143" y="101600"/>
                </a:cubicBezTo>
                <a:cubicBezTo>
                  <a:pt x="846667" y="171752"/>
                  <a:pt x="1003905" y="296333"/>
                  <a:pt x="1161143" y="420914"/>
                </a:cubicBezTo>
              </a:path>
            </a:pathLst>
          </a:custGeom>
          <a:noFill/>
          <a:ln>
            <a:solidFill>
              <a:schemeClr val="accent6"/>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6" name="フリーフォーム 45"/>
          <p:cNvSpPr/>
          <p:nvPr userDrawn="1"/>
        </p:nvSpPr>
        <p:spPr>
          <a:xfrm>
            <a:off x="7994375" y="5176762"/>
            <a:ext cx="638684" cy="127294"/>
          </a:xfrm>
          <a:custGeom>
            <a:avLst/>
            <a:gdLst>
              <a:gd name="connsiteX0" fmla="*/ 957943 w 957943"/>
              <a:gd name="connsiteY0" fmla="*/ 87086 h 190941"/>
              <a:gd name="connsiteX1" fmla="*/ 478972 w 957943"/>
              <a:gd name="connsiteY1" fmla="*/ 188686 h 190941"/>
              <a:gd name="connsiteX2" fmla="*/ 0 w 957943"/>
              <a:gd name="connsiteY2" fmla="*/ 0 h 190941"/>
            </a:gdLst>
            <a:ahLst/>
            <a:cxnLst>
              <a:cxn ang="0">
                <a:pos x="connsiteX0" y="connsiteY0"/>
              </a:cxn>
              <a:cxn ang="0">
                <a:pos x="connsiteX1" y="connsiteY1"/>
              </a:cxn>
              <a:cxn ang="0">
                <a:pos x="connsiteX2" y="connsiteY2"/>
              </a:cxn>
            </a:cxnLst>
            <a:rect l="l" t="t" r="r" b="b"/>
            <a:pathLst>
              <a:path w="957943" h="190941">
                <a:moveTo>
                  <a:pt x="957943" y="87086"/>
                </a:moveTo>
                <a:cubicBezTo>
                  <a:pt x="798286" y="145143"/>
                  <a:pt x="638629" y="203200"/>
                  <a:pt x="478972" y="188686"/>
                </a:cubicBezTo>
                <a:cubicBezTo>
                  <a:pt x="319315" y="174172"/>
                  <a:pt x="159657" y="87086"/>
                  <a:pt x="0" y="0"/>
                </a:cubicBezTo>
              </a:path>
            </a:pathLst>
          </a:custGeom>
          <a:noFill/>
          <a:ln>
            <a:solidFill>
              <a:schemeClr val="accent2"/>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7" name="図プレースホルダー 7"/>
          <p:cNvSpPr>
            <a:spLocks noGrp="1"/>
          </p:cNvSpPr>
          <p:nvPr userDrawn="1">
            <p:ph type="pic" sz="quarter" idx="17" hasCustomPrompt="1"/>
          </p:nvPr>
        </p:nvSpPr>
        <p:spPr>
          <a:xfrm>
            <a:off x="5882757" y="1974349"/>
            <a:ext cx="444738" cy="444699"/>
          </a:xfrm>
        </p:spPr>
        <p:txBody>
          <a:bodyPr>
            <a:normAutofit/>
          </a:bodyPr>
          <a:lstStyle>
            <a:lvl1pPr>
              <a:defRPr sz="733"/>
            </a:lvl1pPr>
          </a:lstStyle>
          <a:p>
            <a:r>
              <a:rPr kumimoji="1" lang="en-US" altLang="ja-JP" dirty="0"/>
              <a:t>ICON</a:t>
            </a:r>
            <a:endParaRPr kumimoji="1" lang="ja-JP" altLang="en-US" dirty="0"/>
          </a:p>
        </p:txBody>
      </p:sp>
      <p:sp>
        <p:nvSpPr>
          <p:cNvPr id="48" name="図プレースホルダー 7"/>
          <p:cNvSpPr>
            <a:spLocks noGrp="1"/>
          </p:cNvSpPr>
          <p:nvPr userDrawn="1">
            <p:ph type="pic" sz="quarter" idx="35" hasCustomPrompt="1"/>
          </p:nvPr>
        </p:nvSpPr>
        <p:spPr>
          <a:xfrm>
            <a:off x="7264766" y="2798587"/>
            <a:ext cx="444738" cy="444699"/>
          </a:xfrm>
        </p:spPr>
        <p:txBody>
          <a:bodyPr>
            <a:normAutofit/>
          </a:bodyPr>
          <a:lstStyle>
            <a:lvl1pPr>
              <a:defRPr sz="733"/>
            </a:lvl1pPr>
          </a:lstStyle>
          <a:p>
            <a:r>
              <a:rPr kumimoji="1" lang="en-US" altLang="ja-JP" dirty="0"/>
              <a:t>ICON</a:t>
            </a:r>
            <a:endParaRPr kumimoji="1" lang="ja-JP" altLang="en-US" dirty="0"/>
          </a:p>
        </p:txBody>
      </p:sp>
      <p:sp>
        <p:nvSpPr>
          <p:cNvPr id="49" name="図プレースホルダー 7"/>
          <p:cNvSpPr>
            <a:spLocks noGrp="1"/>
          </p:cNvSpPr>
          <p:nvPr userDrawn="1">
            <p:ph type="pic" sz="quarter" idx="36" hasCustomPrompt="1"/>
          </p:nvPr>
        </p:nvSpPr>
        <p:spPr>
          <a:xfrm>
            <a:off x="7264766" y="4353732"/>
            <a:ext cx="444738" cy="444699"/>
          </a:xfrm>
        </p:spPr>
        <p:txBody>
          <a:bodyPr>
            <a:normAutofit/>
          </a:bodyPr>
          <a:lstStyle>
            <a:lvl1pPr>
              <a:defRPr sz="733"/>
            </a:lvl1pPr>
          </a:lstStyle>
          <a:p>
            <a:r>
              <a:rPr kumimoji="1" lang="en-US" altLang="ja-JP" dirty="0"/>
              <a:t>ICON</a:t>
            </a:r>
            <a:endParaRPr kumimoji="1" lang="ja-JP" altLang="en-US" dirty="0"/>
          </a:p>
        </p:txBody>
      </p:sp>
      <p:sp>
        <p:nvSpPr>
          <p:cNvPr id="50" name="図プレースホルダー 7"/>
          <p:cNvSpPr>
            <a:spLocks noGrp="1"/>
          </p:cNvSpPr>
          <p:nvPr userDrawn="1">
            <p:ph type="pic" sz="quarter" idx="37" hasCustomPrompt="1"/>
          </p:nvPr>
        </p:nvSpPr>
        <p:spPr>
          <a:xfrm>
            <a:off x="5882757" y="5191693"/>
            <a:ext cx="444738" cy="444699"/>
          </a:xfrm>
        </p:spPr>
        <p:txBody>
          <a:bodyPr>
            <a:normAutofit/>
          </a:bodyPr>
          <a:lstStyle>
            <a:lvl1pPr>
              <a:defRPr sz="733"/>
            </a:lvl1pPr>
          </a:lstStyle>
          <a:p>
            <a:r>
              <a:rPr kumimoji="1" lang="en-US" altLang="ja-JP" dirty="0"/>
              <a:t>ICON</a:t>
            </a:r>
            <a:endParaRPr kumimoji="1" lang="ja-JP" altLang="en-US" dirty="0"/>
          </a:p>
        </p:txBody>
      </p:sp>
      <p:sp>
        <p:nvSpPr>
          <p:cNvPr id="51" name="図プレースホルダー 7"/>
          <p:cNvSpPr>
            <a:spLocks noGrp="1"/>
          </p:cNvSpPr>
          <p:nvPr userDrawn="1">
            <p:ph type="pic" sz="quarter" idx="38" hasCustomPrompt="1"/>
          </p:nvPr>
        </p:nvSpPr>
        <p:spPr>
          <a:xfrm>
            <a:off x="4515332" y="4353732"/>
            <a:ext cx="444738" cy="444699"/>
          </a:xfrm>
        </p:spPr>
        <p:txBody>
          <a:bodyPr>
            <a:normAutofit/>
          </a:bodyPr>
          <a:lstStyle>
            <a:lvl1pPr>
              <a:defRPr sz="733"/>
            </a:lvl1pPr>
          </a:lstStyle>
          <a:p>
            <a:r>
              <a:rPr kumimoji="1" lang="en-US" altLang="ja-JP" dirty="0"/>
              <a:t>ICON</a:t>
            </a:r>
            <a:endParaRPr kumimoji="1" lang="ja-JP" altLang="en-US" dirty="0"/>
          </a:p>
        </p:txBody>
      </p:sp>
      <p:sp>
        <p:nvSpPr>
          <p:cNvPr id="52" name="図プレースホルダー 7"/>
          <p:cNvSpPr>
            <a:spLocks noGrp="1"/>
          </p:cNvSpPr>
          <p:nvPr userDrawn="1">
            <p:ph type="pic" sz="quarter" idx="39" hasCustomPrompt="1"/>
          </p:nvPr>
        </p:nvSpPr>
        <p:spPr>
          <a:xfrm>
            <a:off x="4515332" y="2798587"/>
            <a:ext cx="444738" cy="444699"/>
          </a:xfrm>
        </p:spPr>
        <p:txBody>
          <a:bodyPr>
            <a:normAutofit/>
          </a:bodyPr>
          <a:lstStyle>
            <a:lvl1pPr>
              <a:defRPr sz="733"/>
            </a:lvl1pPr>
          </a:lstStyle>
          <a:p>
            <a:r>
              <a:rPr kumimoji="1" lang="en-US" altLang="ja-JP" dirty="0"/>
              <a:t>ICON</a:t>
            </a:r>
            <a:endParaRPr kumimoji="1" lang="ja-JP" altLang="en-US" dirty="0"/>
          </a:p>
        </p:txBody>
      </p:sp>
      <p:sp>
        <p:nvSpPr>
          <p:cNvPr id="53" name="テキスト プレースホルダー 6"/>
          <p:cNvSpPr>
            <a:spLocks noGrp="1"/>
          </p:cNvSpPr>
          <p:nvPr userDrawn="1">
            <p:ph type="body" sz="quarter" idx="40" hasCustomPrompt="1"/>
          </p:nvPr>
        </p:nvSpPr>
        <p:spPr>
          <a:xfrm>
            <a:off x="5143774" y="3106058"/>
            <a:ext cx="1901104" cy="1441751"/>
          </a:xfrm>
        </p:spPr>
        <p:txBody>
          <a:bodyPr anchor="ctr">
            <a:noAutofit/>
          </a:bodyPr>
          <a:lstStyle>
            <a:lvl1pPr algn="ctr">
              <a:defRPr sz="2400" i="0" baseline="0">
                <a:solidFill>
                  <a:schemeClr val="bg1"/>
                </a:solidFill>
                <a:latin typeface="Route 159 Light"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476165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53" presetClass="entr" presetSubtype="16" fill="hold" grpId="0" nodeType="withEffect">
                                  <p:stCondLst>
                                    <p:cond delay="250"/>
                                  </p:stCondLst>
                                  <p:iterate type="lt">
                                    <p:tmPct val="10000"/>
                                  </p:iterate>
                                  <p:childTnLst>
                                    <p:set>
                                      <p:cBhvr>
                                        <p:cTn id="19" dur="1" fill="hold">
                                          <p:stCondLst>
                                            <p:cond delay="0"/>
                                          </p:stCondLst>
                                        </p:cTn>
                                        <p:tgtEl>
                                          <p:spTgt spid="53">
                                            <p:txEl>
                                              <p:pRg st="0" end="0"/>
                                            </p:txEl>
                                          </p:spTgt>
                                        </p:tgtEl>
                                        <p:attrNameLst>
                                          <p:attrName>style.visibility</p:attrName>
                                        </p:attrNameLst>
                                      </p:cBhvr>
                                      <p:to>
                                        <p:strVal val="visible"/>
                                      </p:to>
                                    </p:set>
                                    <p:anim calcmode="lin" valueType="num">
                                      <p:cBhvr>
                                        <p:cTn id="20"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53">
                                            <p:txEl>
                                              <p:pRg st="0" end="0"/>
                                            </p:txEl>
                                          </p:spTgt>
                                        </p:tgtEl>
                                      </p:cBhvr>
                                    </p:animEffect>
                                  </p:childTnLst>
                                </p:cTn>
                              </p:par>
                            </p:childTnLst>
                          </p:cTn>
                        </p:par>
                        <p:par>
                          <p:cTn id="23" fill="hold">
                            <p:stCondLst>
                              <p:cond delay="1400"/>
                            </p:stCondLst>
                            <p:childTnLst>
                              <p:par>
                                <p:cTn id="24" presetID="49" presetClass="entr" presetSubtype="0" decel="100000"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p:cTn id="26" dur="500" fill="hold"/>
                                        <p:tgtEl>
                                          <p:spTgt spid="47"/>
                                        </p:tgtEl>
                                        <p:attrNameLst>
                                          <p:attrName>ppt_w</p:attrName>
                                        </p:attrNameLst>
                                      </p:cBhvr>
                                      <p:tavLst>
                                        <p:tav tm="0">
                                          <p:val>
                                            <p:fltVal val="0"/>
                                          </p:val>
                                        </p:tav>
                                        <p:tav tm="100000">
                                          <p:val>
                                            <p:strVal val="#ppt_w"/>
                                          </p:val>
                                        </p:tav>
                                      </p:tavLst>
                                    </p:anim>
                                    <p:anim calcmode="lin" valueType="num">
                                      <p:cBhvr>
                                        <p:cTn id="27" dur="500" fill="hold"/>
                                        <p:tgtEl>
                                          <p:spTgt spid="47"/>
                                        </p:tgtEl>
                                        <p:attrNameLst>
                                          <p:attrName>ppt_h</p:attrName>
                                        </p:attrNameLst>
                                      </p:cBhvr>
                                      <p:tavLst>
                                        <p:tav tm="0">
                                          <p:val>
                                            <p:fltVal val="0"/>
                                          </p:val>
                                        </p:tav>
                                        <p:tav tm="100000">
                                          <p:val>
                                            <p:strVal val="#ppt_h"/>
                                          </p:val>
                                        </p:tav>
                                      </p:tavLst>
                                    </p:anim>
                                    <p:anim calcmode="lin" valueType="num">
                                      <p:cBhvr>
                                        <p:cTn id="28" dur="500" fill="hold"/>
                                        <p:tgtEl>
                                          <p:spTgt spid="47"/>
                                        </p:tgtEl>
                                        <p:attrNameLst>
                                          <p:attrName>style.rotation</p:attrName>
                                        </p:attrNameLst>
                                      </p:cBhvr>
                                      <p:tavLst>
                                        <p:tav tm="0">
                                          <p:val>
                                            <p:fltVal val="360"/>
                                          </p:val>
                                        </p:tav>
                                        <p:tav tm="100000">
                                          <p:val>
                                            <p:fltVal val="0"/>
                                          </p:val>
                                        </p:tav>
                                      </p:tavLst>
                                    </p:anim>
                                    <p:animEffect transition="in" filter="fade">
                                      <p:cBhvr>
                                        <p:cTn id="29" dur="500"/>
                                        <p:tgtEl>
                                          <p:spTgt spid="47"/>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 calcmode="lin" valueType="num">
                                      <p:cBhvr>
                                        <p:cTn id="34" dur="500" fill="hold"/>
                                        <p:tgtEl>
                                          <p:spTgt spid="9"/>
                                        </p:tgtEl>
                                        <p:attrNameLst>
                                          <p:attrName>style.rotation</p:attrName>
                                        </p:attrNameLst>
                                      </p:cBhvr>
                                      <p:tavLst>
                                        <p:tav tm="0">
                                          <p:val>
                                            <p:fltVal val="360"/>
                                          </p:val>
                                        </p:tav>
                                        <p:tav tm="100000">
                                          <p:val>
                                            <p:fltVal val="0"/>
                                          </p:val>
                                        </p:tav>
                                      </p:tavLst>
                                    </p:anim>
                                    <p:animEffect transition="in" filter="fade">
                                      <p:cBhvr>
                                        <p:cTn id="35" dur="500"/>
                                        <p:tgtEl>
                                          <p:spTgt spid="9"/>
                                        </p:tgtEl>
                                      </p:cBhvr>
                                    </p:animEffect>
                                  </p:childTnLst>
                                </p:cTn>
                              </p:par>
                            </p:childTnLst>
                          </p:cTn>
                        </p:par>
                        <p:par>
                          <p:cTn id="36" fill="hold">
                            <p:stCondLst>
                              <p:cond delay="1900"/>
                            </p:stCondLst>
                            <p:childTnLst>
                              <p:par>
                                <p:cTn id="37" presetID="49" presetClass="entr" presetSubtype="0" decel="100000" fill="hold" grpId="0" nodeType="after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p:cTn id="39" dur="500" fill="hold"/>
                                        <p:tgtEl>
                                          <p:spTgt spid="48"/>
                                        </p:tgtEl>
                                        <p:attrNameLst>
                                          <p:attrName>ppt_w</p:attrName>
                                        </p:attrNameLst>
                                      </p:cBhvr>
                                      <p:tavLst>
                                        <p:tav tm="0">
                                          <p:val>
                                            <p:fltVal val="0"/>
                                          </p:val>
                                        </p:tav>
                                        <p:tav tm="100000">
                                          <p:val>
                                            <p:strVal val="#ppt_w"/>
                                          </p:val>
                                        </p:tav>
                                      </p:tavLst>
                                    </p:anim>
                                    <p:anim calcmode="lin" valueType="num">
                                      <p:cBhvr>
                                        <p:cTn id="40" dur="500" fill="hold"/>
                                        <p:tgtEl>
                                          <p:spTgt spid="48"/>
                                        </p:tgtEl>
                                        <p:attrNameLst>
                                          <p:attrName>ppt_h</p:attrName>
                                        </p:attrNameLst>
                                      </p:cBhvr>
                                      <p:tavLst>
                                        <p:tav tm="0">
                                          <p:val>
                                            <p:fltVal val="0"/>
                                          </p:val>
                                        </p:tav>
                                        <p:tav tm="100000">
                                          <p:val>
                                            <p:strVal val="#ppt_h"/>
                                          </p:val>
                                        </p:tav>
                                      </p:tavLst>
                                    </p:anim>
                                    <p:anim calcmode="lin" valueType="num">
                                      <p:cBhvr>
                                        <p:cTn id="41" dur="500" fill="hold"/>
                                        <p:tgtEl>
                                          <p:spTgt spid="48"/>
                                        </p:tgtEl>
                                        <p:attrNameLst>
                                          <p:attrName>style.rotation</p:attrName>
                                        </p:attrNameLst>
                                      </p:cBhvr>
                                      <p:tavLst>
                                        <p:tav tm="0">
                                          <p:val>
                                            <p:fltVal val="360"/>
                                          </p:val>
                                        </p:tav>
                                        <p:tav tm="100000">
                                          <p:val>
                                            <p:fltVal val="0"/>
                                          </p:val>
                                        </p:tav>
                                      </p:tavLst>
                                    </p:anim>
                                    <p:animEffect transition="in" filter="fade">
                                      <p:cBhvr>
                                        <p:cTn id="42" dur="500"/>
                                        <p:tgtEl>
                                          <p:spTgt spid="48"/>
                                        </p:tgtEl>
                                      </p:cBhvr>
                                    </p:animEffect>
                                  </p:childTnLst>
                                </p:cTn>
                              </p:par>
                              <p:par>
                                <p:cTn id="43" presetID="49" presetClass="entr" presetSubtype="0" decel="10000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 calcmode="lin" valueType="num">
                                      <p:cBhvr>
                                        <p:cTn id="47" dur="500" fill="hold"/>
                                        <p:tgtEl>
                                          <p:spTgt spid="13"/>
                                        </p:tgtEl>
                                        <p:attrNameLst>
                                          <p:attrName>style.rotation</p:attrName>
                                        </p:attrNameLst>
                                      </p:cBhvr>
                                      <p:tavLst>
                                        <p:tav tm="0">
                                          <p:val>
                                            <p:fltVal val="360"/>
                                          </p:val>
                                        </p:tav>
                                        <p:tav tm="100000">
                                          <p:val>
                                            <p:fltVal val="0"/>
                                          </p:val>
                                        </p:tav>
                                      </p:tavLst>
                                    </p:anim>
                                    <p:animEffect transition="in" filter="fade">
                                      <p:cBhvr>
                                        <p:cTn id="48" dur="500"/>
                                        <p:tgtEl>
                                          <p:spTgt spid="13"/>
                                        </p:tgtEl>
                                      </p:cBhvr>
                                    </p:animEffect>
                                  </p:childTnLst>
                                </p:cTn>
                              </p:par>
                            </p:childTnLst>
                          </p:cTn>
                        </p:par>
                        <p:par>
                          <p:cTn id="49" fill="hold">
                            <p:stCondLst>
                              <p:cond delay="2400"/>
                            </p:stCondLst>
                            <p:childTnLst>
                              <p:par>
                                <p:cTn id="50" presetID="49" presetClass="entr" presetSubtype="0" decel="100000" fill="hold" grpId="0" nodeType="after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p:cTn id="52" dur="500" fill="hold"/>
                                        <p:tgtEl>
                                          <p:spTgt spid="49"/>
                                        </p:tgtEl>
                                        <p:attrNameLst>
                                          <p:attrName>ppt_w</p:attrName>
                                        </p:attrNameLst>
                                      </p:cBhvr>
                                      <p:tavLst>
                                        <p:tav tm="0">
                                          <p:val>
                                            <p:fltVal val="0"/>
                                          </p:val>
                                        </p:tav>
                                        <p:tav tm="100000">
                                          <p:val>
                                            <p:strVal val="#ppt_w"/>
                                          </p:val>
                                        </p:tav>
                                      </p:tavLst>
                                    </p:anim>
                                    <p:anim calcmode="lin" valueType="num">
                                      <p:cBhvr>
                                        <p:cTn id="53" dur="500" fill="hold"/>
                                        <p:tgtEl>
                                          <p:spTgt spid="49"/>
                                        </p:tgtEl>
                                        <p:attrNameLst>
                                          <p:attrName>ppt_h</p:attrName>
                                        </p:attrNameLst>
                                      </p:cBhvr>
                                      <p:tavLst>
                                        <p:tav tm="0">
                                          <p:val>
                                            <p:fltVal val="0"/>
                                          </p:val>
                                        </p:tav>
                                        <p:tav tm="100000">
                                          <p:val>
                                            <p:strVal val="#ppt_h"/>
                                          </p:val>
                                        </p:tav>
                                      </p:tavLst>
                                    </p:anim>
                                    <p:anim calcmode="lin" valueType="num">
                                      <p:cBhvr>
                                        <p:cTn id="54" dur="500" fill="hold"/>
                                        <p:tgtEl>
                                          <p:spTgt spid="49"/>
                                        </p:tgtEl>
                                        <p:attrNameLst>
                                          <p:attrName>style.rotation</p:attrName>
                                        </p:attrNameLst>
                                      </p:cBhvr>
                                      <p:tavLst>
                                        <p:tav tm="0">
                                          <p:val>
                                            <p:fltVal val="360"/>
                                          </p:val>
                                        </p:tav>
                                        <p:tav tm="100000">
                                          <p:val>
                                            <p:fltVal val="0"/>
                                          </p:val>
                                        </p:tav>
                                      </p:tavLst>
                                    </p:anim>
                                    <p:animEffect transition="in" filter="fade">
                                      <p:cBhvr>
                                        <p:cTn id="55" dur="500"/>
                                        <p:tgtEl>
                                          <p:spTgt spid="49"/>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 calcmode="lin" valueType="num">
                                      <p:cBhvr>
                                        <p:cTn id="60" dur="500" fill="hold"/>
                                        <p:tgtEl>
                                          <p:spTgt spid="14"/>
                                        </p:tgtEl>
                                        <p:attrNameLst>
                                          <p:attrName>style.rotation</p:attrName>
                                        </p:attrNameLst>
                                      </p:cBhvr>
                                      <p:tavLst>
                                        <p:tav tm="0">
                                          <p:val>
                                            <p:fltVal val="360"/>
                                          </p:val>
                                        </p:tav>
                                        <p:tav tm="100000">
                                          <p:val>
                                            <p:fltVal val="0"/>
                                          </p:val>
                                        </p:tav>
                                      </p:tavLst>
                                    </p:anim>
                                    <p:animEffect transition="in" filter="fade">
                                      <p:cBhvr>
                                        <p:cTn id="61" dur="500"/>
                                        <p:tgtEl>
                                          <p:spTgt spid="14"/>
                                        </p:tgtEl>
                                      </p:cBhvr>
                                    </p:animEffect>
                                  </p:childTnLst>
                                </p:cTn>
                              </p:par>
                            </p:childTnLst>
                          </p:cTn>
                        </p:par>
                        <p:par>
                          <p:cTn id="62" fill="hold">
                            <p:stCondLst>
                              <p:cond delay="2900"/>
                            </p:stCondLst>
                            <p:childTnLst>
                              <p:par>
                                <p:cTn id="63" presetID="49" presetClass="entr" presetSubtype="0" decel="100000"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500" fill="hold"/>
                                        <p:tgtEl>
                                          <p:spTgt spid="50"/>
                                        </p:tgtEl>
                                        <p:attrNameLst>
                                          <p:attrName>ppt_w</p:attrName>
                                        </p:attrNameLst>
                                      </p:cBhvr>
                                      <p:tavLst>
                                        <p:tav tm="0">
                                          <p:val>
                                            <p:fltVal val="0"/>
                                          </p:val>
                                        </p:tav>
                                        <p:tav tm="100000">
                                          <p:val>
                                            <p:strVal val="#ppt_w"/>
                                          </p:val>
                                        </p:tav>
                                      </p:tavLst>
                                    </p:anim>
                                    <p:anim calcmode="lin" valueType="num">
                                      <p:cBhvr>
                                        <p:cTn id="66" dur="500" fill="hold"/>
                                        <p:tgtEl>
                                          <p:spTgt spid="50"/>
                                        </p:tgtEl>
                                        <p:attrNameLst>
                                          <p:attrName>ppt_h</p:attrName>
                                        </p:attrNameLst>
                                      </p:cBhvr>
                                      <p:tavLst>
                                        <p:tav tm="0">
                                          <p:val>
                                            <p:fltVal val="0"/>
                                          </p:val>
                                        </p:tav>
                                        <p:tav tm="100000">
                                          <p:val>
                                            <p:strVal val="#ppt_h"/>
                                          </p:val>
                                        </p:tav>
                                      </p:tavLst>
                                    </p:anim>
                                    <p:anim calcmode="lin" valueType="num">
                                      <p:cBhvr>
                                        <p:cTn id="67" dur="500" fill="hold"/>
                                        <p:tgtEl>
                                          <p:spTgt spid="50"/>
                                        </p:tgtEl>
                                        <p:attrNameLst>
                                          <p:attrName>style.rotation</p:attrName>
                                        </p:attrNameLst>
                                      </p:cBhvr>
                                      <p:tavLst>
                                        <p:tav tm="0">
                                          <p:val>
                                            <p:fltVal val="360"/>
                                          </p:val>
                                        </p:tav>
                                        <p:tav tm="100000">
                                          <p:val>
                                            <p:fltVal val="0"/>
                                          </p:val>
                                        </p:tav>
                                      </p:tavLst>
                                    </p:anim>
                                    <p:animEffect transition="in" filter="fade">
                                      <p:cBhvr>
                                        <p:cTn id="68" dur="500"/>
                                        <p:tgtEl>
                                          <p:spTgt spid="5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 calcmode="lin" valueType="num">
                                      <p:cBhvr>
                                        <p:cTn id="73" dur="500" fill="hold"/>
                                        <p:tgtEl>
                                          <p:spTgt spid="10"/>
                                        </p:tgtEl>
                                        <p:attrNameLst>
                                          <p:attrName>style.rotation</p:attrName>
                                        </p:attrNameLst>
                                      </p:cBhvr>
                                      <p:tavLst>
                                        <p:tav tm="0">
                                          <p:val>
                                            <p:fltVal val="360"/>
                                          </p:val>
                                        </p:tav>
                                        <p:tav tm="100000">
                                          <p:val>
                                            <p:fltVal val="0"/>
                                          </p:val>
                                        </p:tav>
                                      </p:tavLst>
                                    </p:anim>
                                    <p:animEffect transition="in" filter="fade">
                                      <p:cBhvr>
                                        <p:cTn id="74" dur="500"/>
                                        <p:tgtEl>
                                          <p:spTgt spid="10"/>
                                        </p:tgtEl>
                                      </p:cBhvr>
                                    </p:animEffect>
                                  </p:childTnLst>
                                </p:cTn>
                              </p:par>
                            </p:childTnLst>
                          </p:cTn>
                        </p:par>
                        <p:par>
                          <p:cTn id="75" fill="hold">
                            <p:stCondLst>
                              <p:cond delay="3400"/>
                            </p:stCondLst>
                            <p:childTnLst>
                              <p:par>
                                <p:cTn id="76" presetID="49" presetClass="entr" presetSubtype="0" decel="100000" fill="hold" grpId="0" nodeType="after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p:cTn id="78" dur="500" fill="hold"/>
                                        <p:tgtEl>
                                          <p:spTgt spid="51"/>
                                        </p:tgtEl>
                                        <p:attrNameLst>
                                          <p:attrName>ppt_w</p:attrName>
                                        </p:attrNameLst>
                                      </p:cBhvr>
                                      <p:tavLst>
                                        <p:tav tm="0">
                                          <p:val>
                                            <p:fltVal val="0"/>
                                          </p:val>
                                        </p:tav>
                                        <p:tav tm="100000">
                                          <p:val>
                                            <p:strVal val="#ppt_w"/>
                                          </p:val>
                                        </p:tav>
                                      </p:tavLst>
                                    </p:anim>
                                    <p:anim calcmode="lin" valueType="num">
                                      <p:cBhvr>
                                        <p:cTn id="79" dur="500" fill="hold"/>
                                        <p:tgtEl>
                                          <p:spTgt spid="51"/>
                                        </p:tgtEl>
                                        <p:attrNameLst>
                                          <p:attrName>ppt_h</p:attrName>
                                        </p:attrNameLst>
                                      </p:cBhvr>
                                      <p:tavLst>
                                        <p:tav tm="0">
                                          <p:val>
                                            <p:fltVal val="0"/>
                                          </p:val>
                                        </p:tav>
                                        <p:tav tm="100000">
                                          <p:val>
                                            <p:strVal val="#ppt_h"/>
                                          </p:val>
                                        </p:tav>
                                      </p:tavLst>
                                    </p:anim>
                                    <p:anim calcmode="lin" valueType="num">
                                      <p:cBhvr>
                                        <p:cTn id="80" dur="500" fill="hold"/>
                                        <p:tgtEl>
                                          <p:spTgt spid="51"/>
                                        </p:tgtEl>
                                        <p:attrNameLst>
                                          <p:attrName>style.rotation</p:attrName>
                                        </p:attrNameLst>
                                      </p:cBhvr>
                                      <p:tavLst>
                                        <p:tav tm="0">
                                          <p:val>
                                            <p:fltVal val="360"/>
                                          </p:val>
                                        </p:tav>
                                        <p:tav tm="100000">
                                          <p:val>
                                            <p:fltVal val="0"/>
                                          </p:val>
                                        </p:tav>
                                      </p:tavLst>
                                    </p:anim>
                                    <p:animEffect transition="in" filter="fade">
                                      <p:cBhvr>
                                        <p:cTn id="81" dur="500"/>
                                        <p:tgtEl>
                                          <p:spTgt spid="51"/>
                                        </p:tgtEl>
                                      </p:cBhvr>
                                    </p:animEffect>
                                  </p:childTnLst>
                                </p:cTn>
                              </p:par>
                              <p:par>
                                <p:cTn id="82" presetID="49" presetClass="entr" presetSubtype="0" decel="100000"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p:cTn id="84" dur="500" fill="hold"/>
                                        <p:tgtEl>
                                          <p:spTgt spid="12"/>
                                        </p:tgtEl>
                                        <p:attrNameLst>
                                          <p:attrName>ppt_w</p:attrName>
                                        </p:attrNameLst>
                                      </p:cBhvr>
                                      <p:tavLst>
                                        <p:tav tm="0">
                                          <p:val>
                                            <p:fltVal val="0"/>
                                          </p:val>
                                        </p:tav>
                                        <p:tav tm="100000">
                                          <p:val>
                                            <p:strVal val="#ppt_w"/>
                                          </p:val>
                                        </p:tav>
                                      </p:tavLst>
                                    </p:anim>
                                    <p:anim calcmode="lin" valueType="num">
                                      <p:cBhvr>
                                        <p:cTn id="85" dur="500" fill="hold"/>
                                        <p:tgtEl>
                                          <p:spTgt spid="12"/>
                                        </p:tgtEl>
                                        <p:attrNameLst>
                                          <p:attrName>ppt_h</p:attrName>
                                        </p:attrNameLst>
                                      </p:cBhvr>
                                      <p:tavLst>
                                        <p:tav tm="0">
                                          <p:val>
                                            <p:fltVal val="0"/>
                                          </p:val>
                                        </p:tav>
                                        <p:tav tm="100000">
                                          <p:val>
                                            <p:strVal val="#ppt_h"/>
                                          </p:val>
                                        </p:tav>
                                      </p:tavLst>
                                    </p:anim>
                                    <p:anim calcmode="lin" valueType="num">
                                      <p:cBhvr>
                                        <p:cTn id="86" dur="500" fill="hold"/>
                                        <p:tgtEl>
                                          <p:spTgt spid="12"/>
                                        </p:tgtEl>
                                        <p:attrNameLst>
                                          <p:attrName>style.rotation</p:attrName>
                                        </p:attrNameLst>
                                      </p:cBhvr>
                                      <p:tavLst>
                                        <p:tav tm="0">
                                          <p:val>
                                            <p:fltVal val="360"/>
                                          </p:val>
                                        </p:tav>
                                        <p:tav tm="100000">
                                          <p:val>
                                            <p:fltVal val="0"/>
                                          </p:val>
                                        </p:tav>
                                      </p:tavLst>
                                    </p:anim>
                                    <p:animEffect transition="in" filter="fade">
                                      <p:cBhvr>
                                        <p:cTn id="87" dur="500"/>
                                        <p:tgtEl>
                                          <p:spTgt spid="12"/>
                                        </p:tgtEl>
                                      </p:cBhvr>
                                    </p:animEffect>
                                  </p:childTnLst>
                                </p:cTn>
                              </p:par>
                            </p:childTnLst>
                          </p:cTn>
                        </p:par>
                        <p:par>
                          <p:cTn id="88" fill="hold">
                            <p:stCondLst>
                              <p:cond delay="3900"/>
                            </p:stCondLst>
                            <p:childTnLst>
                              <p:par>
                                <p:cTn id="89" presetID="49" presetClass="entr" presetSubtype="0" decel="100000" fill="hold" grpId="0" nodeType="afterEffect">
                                  <p:stCondLst>
                                    <p:cond delay="0"/>
                                  </p:stCondLst>
                                  <p:childTnLst>
                                    <p:set>
                                      <p:cBhvr>
                                        <p:cTn id="90" dur="1" fill="hold">
                                          <p:stCondLst>
                                            <p:cond delay="0"/>
                                          </p:stCondLst>
                                        </p:cTn>
                                        <p:tgtEl>
                                          <p:spTgt spid="52"/>
                                        </p:tgtEl>
                                        <p:attrNameLst>
                                          <p:attrName>style.visibility</p:attrName>
                                        </p:attrNameLst>
                                      </p:cBhvr>
                                      <p:to>
                                        <p:strVal val="visible"/>
                                      </p:to>
                                    </p:set>
                                    <p:anim calcmode="lin" valueType="num">
                                      <p:cBhvr>
                                        <p:cTn id="91" dur="500" fill="hold"/>
                                        <p:tgtEl>
                                          <p:spTgt spid="52"/>
                                        </p:tgtEl>
                                        <p:attrNameLst>
                                          <p:attrName>ppt_w</p:attrName>
                                        </p:attrNameLst>
                                      </p:cBhvr>
                                      <p:tavLst>
                                        <p:tav tm="0">
                                          <p:val>
                                            <p:fltVal val="0"/>
                                          </p:val>
                                        </p:tav>
                                        <p:tav tm="100000">
                                          <p:val>
                                            <p:strVal val="#ppt_w"/>
                                          </p:val>
                                        </p:tav>
                                      </p:tavLst>
                                    </p:anim>
                                    <p:anim calcmode="lin" valueType="num">
                                      <p:cBhvr>
                                        <p:cTn id="92" dur="500" fill="hold"/>
                                        <p:tgtEl>
                                          <p:spTgt spid="52"/>
                                        </p:tgtEl>
                                        <p:attrNameLst>
                                          <p:attrName>ppt_h</p:attrName>
                                        </p:attrNameLst>
                                      </p:cBhvr>
                                      <p:tavLst>
                                        <p:tav tm="0">
                                          <p:val>
                                            <p:fltVal val="0"/>
                                          </p:val>
                                        </p:tav>
                                        <p:tav tm="100000">
                                          <p:val>
                                            <p:strVal val="#ppt_h"/>
                                          </p:val>
                                        </p:tav>
                                      </p:tavLst>
                                    </p:anim>
                                    <p:anim calcmode="lin" valueType="num">
                                      <p:cBhvr>
                                        <p:cTn id="93" dur="500" fill="hold"/>
                                        <p:tgtEl>
                                          <p:spTgt spid="52"/>
                                        </p:tgtEl>
                                        <p:attrNameLst>
                                          <p:attrName>style.rotation</p:attrName>
                                        </p:attrNameLst>
                                      </p:cBhvr>
                                      <p:tavLst>
                                        <p:tav tm="0">
                                          <p:val>
                                            <p:fltVal val="360"/>
                                          </p:val>
                                        </p:tav>
                                        <p:tav tm="100000">
                                          <p:val>
                                            <p:fltVal val="0"/>
                                          </p:val>
                                        </p:tav>
                                      </p:tavLst>
                                    </p:anim>
                                    <p:animEffect transition="in" filter="fade">
                                      <p:cBhvr>
                                        <p:cTn id="94" dur="500"/>
                                        <p:tgtEl>
                                          <p:spTgt spid="52"/>
                                        </p:tgtEl>
                                      </p:cBhvr>
                                    </p:animEffect>
                                  </p:childTnLst>
                                </p:cTn>
                              </p:par>
                              <p:par>
                                <p:cTn id="95" presetID="49" presetClass="entr" presetSubtype="0" decel="100000" fill="hold" grpId="0" nodeType="with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p:cTn id="97" dur="500" fill="hold"/>
                                        <p:tgtEl>
                                          <p:spTgt spid="11"/>
                                        </p:tgtEl>
                                        <p:attrNameLst>
                                          <p:attrName>ppt_w</p:attrName>
                                        </p:attrNameLst>
                                      </p:cBhvr>
                                      <p:tavLst>
                                        <p:tav tm="0">
                                          <p:val>
                                            <p:fltVal val="0"/>
                                          </p:val>
                                        </p:tav>
                                        <p:tav tm="100000">
                                          <p:val>
                                            <p:strVal val="#ppt_w"/>
                                          </p:val>
                                        </p:tav>
                                      </p:tavLst>
                                    </p:anim>
                                    <p:anim calcmode="lin" valueType="num">
                                      <p:cBhvr>
                                        <p:cTn id="98" dur="500" fill="hold"/>
                                        <p:tgtEl>
                                          <p:spTgt spid="11"/>
                                        </p:tgtEl>
                                        <p:attrNameLst>
                                          <p:attrName>ppt_h</p:attrName>
                                        </p:attrNameLst>
                                      </p:cBhvr>
                                      <p:tavLst>
                                        <p:tav tm="0">
                                          <p:val>
                                            <p:fltVal val="0"/>
                                          </p:val>
                                        </p:tav>
                                        <p:tav tm="100000">
                                          <p:val>
                                            <p:strVal val="#ppt_h"/>
                                          </p:val>
                                        </p:tav>
                                      </p:tavLst>
                                    </p:anim>
                                    <p:anim calcmode="lin" valueType="num">
                                      <p:cBhvr>
                                        <p:cTn id="99" dur="500" fill="hold"/>
                                        <p:tgtEl>
                                          <p:spTgt spid="11"/>
                                        </p:tgtEl>
                                        <p:attrNameLst>
                                          <p:attrName>style.rotation</p:attrName>
                                        </p:attrNameLst>
                                      </p:cBhvr>
                                      <p:tavLst>
                                        <p:tav tm="0">
                                          <p:val>
                                            <p:fltVal val="360"/>
                                          </p:val>
                                        </p:tav>
                                        <p:tav tm="100000">
                                          <p:val>
                                            <p:fltVal val="0"/>
                                          </p:val>
                                        </p:tav>
                                      </p:tavLst>
                                    </p:anim>
                                    <p:animEffect transition="in" filter="fade">
                                      <p:cBhvr>
                                        <p:cTn id="100" dur="500"/>
                                        <p:tgtEl>
                                          <p:spTgt spid="11"/>
                                        </p:tgtEl>
                                      </p:cBhvr>
                                    </p:animEffect>
                                  </p:childTnLst>
                                </p:cTn>
                              </p:par>
                            </p:childTnLst>
                          </p:cTn>
                        </p:par>
                        <p:par>
                          <p:cTn id="101" fill="hold">
                            <p:stCondLst>
                              <p:cond delay="4400"/>
                            </p:stCondLst>
                            <p:childTnLst>
                              <p:par>
                                <p:cTn id="102" presetID="22" presetClass="entr" presetSubtype="8" fill="hold" grpId="0" nodeType="after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wipe(left)">
                                      <p:cBhvr>
                                        <p:cTn id="104" dur="500"/>
                                        <p:tgtEl>
                                          <p:spTgt spid="39"/>
                                        </p:tgtEl>
                                      </p:cBhvr>
                                    </p:animEffect>
                                  </p:childTnLst>
                                </p:cTn>
                              </p:par>
                            </p:childTnLst>
                          </p:cTn>
                        </p:par>
                        <p:par>
                          <p:cTn id="105" fill="hold">
                            <p:stCondLst>
                              <p:cond delay="4900"/>
                            </p:stCondLst>
                            <p:childTnLst>
                              <p:par>
                                <p:cTn id="106" presetID="2" presetClass="entr" presetSubtype="2" decel="100000" fill="hold" grpId="0" nodeType="afterEffect">
                                  <p:stCondLst>
                                    <p:cond delay="0"/>
                                  </p:stCondLst>
                                  <p:iterate type="wd">
                                    <p:tmPct val="10000"/>
                                  </p:iterate>
                                  <p:childTnLst>
                                    <p:set>
                                      <p:cBhvr>
                                        <p:cTn id="107" dur="1" fill="hold">
                                          <p:stCondLst>
                                            <p:cond delay="0"/>
                                          </p:stCondLst>
                                        </p:cTn>
                                        <p:tgtEl>
                                          <p:spTgt spid="16">
                                            <p:txEl>
                                              <p:pRg st="0" end="0"/>
                                            </p:txEl>
                                          </p:spTgt>
                                        </p:tgtEl>
                                        <p:attrNameLst>
                                          <p:attrName>style.visibility</p:attrName>
                                        </p:attrNameLst>
                                      </p:cBhvr>
                                      <p:to>
                                        <p:strVal val="visible"/>
                                      </p:to>
                                    </p:set>
                                    <p:anim calcmode="lin" valueType="num">
                                      <p:cBhvr additive="base">
                                        <p:cTn id="108"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09" dur="500" fill="hold"/>
                                        <p:tgtEl>
                                          <p:spTgt spid="16">
                                            <p:txEl>
                                              <p:pRg st="0" end="0"/>
                                            </p:txEl>
                                          </p:spTgt>
                                        </p:tgtEl>
                                        <p:attrNameLst>
                                          <p:attrName>ppt_y</p:attrName>
                                        </p:attrNameLst>
                                      </p:cBhvr>
                                      <p:tavLst>
                                        <p:tav tm="0">
                                          <p:val>
                                            <p:strVal val="#ppt_y"/>
                                          </p:val>
                                        </p:tav>
                                        <p:tav tm="100000">
                                          <p:val>
                                            <p:strVal val="#ppt_y"/>
                                          </p:val>
                                        </p:tav>
                                      </p:tavLst>
                                    </p:anim>
                                  </p:childTnLst>
                                </p:cTn>
                              </p:par>
                              <p:par>
                                <p:cTn id="110" presetID="2" presetClass="entr" presetSubtype="2" decel="100000" fill="hold" grpId="0" nodeType="withEffect">
                                  <p:stCondLst>
                                    <p:cond delay="0"/>
                                  </p:stCondLst>
                                  <p:iterate type="wd">
                                    <p:tmPct val="10000"/>
                                  </p:iterate>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500" fill="hold"/>
                                        <p:tgtEl>
                                          <p:spTgt spid="18"/>
                                        </p:tgtEl>
                                        <p:attrNameLst>
                                          <p:attrName>ppt_x</p:attrName>
                                        </p:attrNameLst>
                                      </p:cBhvr>
                                      <p:tavLst>
                                        <p:tav tm="0">
                                          <p:val>
                                            <p:strVal val="1+#ppt_w/2"/>
                                          </p:val>
                                        </p:tav>
                                        <p:tav tm="100000">
                                          <p:val>
                                            <p:strVal val="#ppt_x"/>
                                          </p:val>
                                        </p:tav>
                                      </p:tavLst>
                                    </p:anim>
                                    <p:anim calcmode="lin" valueType="num">
                                      <p:cBhvr additive="base">
                                        <p:cTn id="113" dur="500" fill="hold"/>
                                        <p:tgtEl>
                                          <p:spTgt spid="18"/>
                                        </p:tgtEl>
                                        <p:attrNameLst>
                                          <p:attrName>ppt_y</p:attrName>
                                        </p:attrNameLst>
                                      </p:cBhvr>
                                      <p:tavLst>
                                        <p:tav tm="0">
                                          <p:val>
                                            <p:strVal val="#ppt_y"/>
                                          </p:val>
                                        </p:tav>
                                        <p:tav tm="100000">
                                          <p:val>
                                            <p:strVal val="#ppt_y"/>
                                          </p:val>
                                        </p:tav>
                                      </p:tavLst>
                                    </p:anim>
                                  </p:childTnLst>
                                </p:cTn>
                              </p:par>
                            </p:childTnLst>
                          </p:cTn>
                        </p:par>
                        <p:par>
                          <p:cTn id="114" fill="hold">
                            <p:stCondLst>
                              <p:cond delay="5500"/>
                            </p:stCondLst>
                            <p:childTnLst>
                              <p:par>
                                <p:cTn id="115" presetID="22" presetClass="entr" presetSubtype="8" fill="hold" grpId="0" nodeType="afterEffect">
                                  <p:stCondLst>
                                    <p:cond delay="0"/>
                                  </p:stCondLst>
                                  <p:childTnLst>
                                    <p:set>
                                      <p:cBhvr>
                                        <p:cTn id="116" dur="1" fill="hold">
                                          <p:stCondLst>
                                            <p:cond delay="0"/>
                                          </p:stCondLst>
                                        </p:cTn>
                                        <p:tgtEl>
                                          <p:spTgt spid="17">
                                            <p:txEl>
                                              <p:pRg st="0" end="0"/>
                                            </p:txEl>
                                          </p:spTgt>
                                        </p:tgtEl>
                                        <p:attrNameLst>
                                          <p:attrName>style.visibility</p:attrName>
                                        </p:attrNameLst>
                                      </p:cBhvr>
                                      <p:to>
                                        <p:strVal val="visible"/>
                                      </p:to>
                                    </p:set>
                                    <p:animEffect transition="in" filter="wipe(left)">
                                      <p:cBhvr>
                                        <p:cTn id="117" dur="500"/>
                                        <p:tgtEl>
                                          <p:spTgt spid="17">
                                            <p:txEl>
                                              <p:pRg st="0" end="0"/>
                                            </p:txEl>
                                          </p:spTgt>
                                        </p:tgtEl>
                                      </p:cBhvr>
                                    </p:animEffect>
                                  </p:childTnLst>
                                </p:cTn>
                              </p:par>
                            </p:childTnLst>
                          </p:cTn>
                        </p:par>
                        <p:par>
                          <p:cTn id="118" fill="hold">
                            <p:stCondLst>
                              <p:cond delay="6000"/>
                            </p:stCondLst>
                            <p:childTnLst>
                              <p:par>
                                <p:cTn id="119" presetID="22" presetClass="entr" presetSubtype="8" fill="hold" grpId="0" nodeType="afterEffect">
                                  <p:stCondLst>
                                    <p:cond delay="250"/>
                                  </p:stCondLst>
                                  <p:childTnLst>
                                    <p:set>
                                      <p:cBhvr>
                                        <p:cTn id="120" dur="1" fill="hold">
                                          <p:stCondLst>
                                            <p:cond delay="0"/>
                                          </p:stCondLst>
                                        </p:cTn>
                                        <p:tgtEl>
                                          <p:spTgt spid="41"/>
                                        </p:tgtEl>
                                        <p:attrNameLst>
                                          <p:attrName>style.visibility</p:attrName>
                                        </p:attrNameLst>
                                      </p:cBhvr>
                                      <p:to>
                                        <p:strVal val="visible"/>
                                      </p:to>
                                    </p:set>
                                    <p:animEffect transition="in" filter="wipe(left)">
                                      <p:cBhvr>
                                        <p:cTn id="121" dur="500"/>
                                        <p:tgtEl>
                                          <p:spTgt spid="41"/>
                                        </p:tgtEl>
                                      </p:cBhvr>
                                    </p:animEffect>
                                  </p:childTnLst>
                                </p:cTn>
                              </p:par>
                            </p:childTnLst>
                          </p:cTn>
                        </p:par>
                        <p:par>
                          <p:cTn id="122" fill="hold">
                            <p:stCondLst>
                              <p:cond delay="6750"/>
                            </p:stCondLst>
                            <p:childTnLst>
                              <p:par>
                                <p:cTn id="123" presetID="2" presetClass="entr" presetSubtype="2" decel="100000" fill="hold" grpId="0" nodeType="afterEffect">
                                  <p:stCondLst>
                                    <p:cond delay="0"/>
                                  </p:stCondLst>
                                  <p:iterate type="wd">
                                    <p:tmPct val="10000"/>
                                  </p:iterate>
                                  <p:childTnLst>
                                    <p:set>
                                      <p:cBhvr>
                                        <p:cTn id="124" dur="1" fill="hold">
                                          <p:stCondLst>
                                            <p:cond delay="0"/>
                                          </p:stCondLst>
                                        </p:cTn>
                                        <p:tgtEl>
                                          <p:spTgt spid="22">
                                            <p:txEl>
                                              <p:pRg st="0" end="0"/>
                                            </p:txEl>
                                          </p:spTgt>
                                        </p:tgtEl>
                                        <p:attrNameLst>
                                          <p:attrName>style.visibility</p:attrName>
                                        </p:attrNameLst>
                                      </p:cBhvr>
                                      <p:to>
                                        <p:strVal val="visible"/>
                                      </p:to>
                                    </p:set>
                                    <p:anim calcmode="lin" valueType="num">
                                      <p:cBhvr additive="base">
                                        <p:cTn id="125"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2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27" presetID="2" presetClass="entr" presetSubtype="2" decel="100000" fill="hold" grpId="0" nodeType="withEffect">
                                  <p:stCondLst>
                                    <p:cond delay="0"/>
                                  </p:stCondLst>
                                  <p:iterate type="wd">
                                    <p:tmPct val="10000"/>
                                  </p:iterate>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1+#ppt_w/2"/>
                                          </p:val>
                                        </p:tav>
                                        <p:tav tm="100000">
                                          <p:val>
                                            <p:strVal val="#ppt_x"/>
                                          </p:val>
                                        </p:tav>
                                      </p:tavLst>
                                    </p:anim>
                                    <p:anim calcmode="lin" valueType="num">
                                      <p:cBhvr additive="base">
                                        <p:cTn id="130" dur="500" fill="hold"/>
                                        <p:tgtEl>
                                          <p:spTgt spid="24"/>
                                        </p:tgtEl>
                                        <p:attrNameLst>
                                          <p:attrName>ppt_y</p:attrName>
                                        </p:attrNameLst>
                                      </p:cBhvr>
                                      <p:tavLst>
                                        <p:tav tm="0">
                                          <p:val>
                                            <p:strVal val="#ppt_y"/>
                                          </p:val>
                                        </p:tav>
                                        <p:tav tm="100000">
                                          <p:val>
                                            <p:strVal val="#ppt_y"/>
                                          </p:val>
                                        </p:tav>
                                      </p:tavLst>
                                    </p:anim>
                                  </p:childTnLst>
                                </p:cTn>
                              </p:par>
                            </p:childTnLst>
                          </p:cTn>
                        </p:par>
                        <p:par>
                          <p:cTn id="131" fill="hold">
                            <p:stCondLst>
                              <p:cond delay="7350"/>
                            </p:stCondLst>
                            <p:childTnLst>
                              <p:par>
                                <p:cTn id="132" presetID="22" presetClass="entr" presetSubtype="8" fill="hold" grpId="0" nodeType="afterEffect">
                                  <p:stCondLst>
                                    <p:cond delay="0"/>
                                  </p:stCondLst>
                                  <p:childTnLst>
                                    <p:set>
                                      <p:cBhvr>
                                        <p:cTn id="133" dur="1" fill="hold">
                                          <p:stCondLst>
                                            <p:cond delay="0"/>
                                          </p:stCondLst>
                                        </p:cTn>
                                        <p:tgtEl>
                                          <p:spTgt spid="23">
                                            <p:txEl>
                                              <p:pRg st="0" end="0"/>
                                            </p:txEl>
                                          </p:spTgt>
                                        </p:tgtEl>
                                        <p:attrNameLst>
                                          <p:attrName>style.visibility</p:attrName>
                                        </p:attrNameLst>
                                      </p:cBhvr>
                                      <p:to>
                                        <p:strVal val="visible"/>
                                      </p:to>
                                    </p:set>
                                    <p:animEffect transition="in" filter="wipe(left)">
                                      <p:cBhvr>
                                        <p:cTn id="134" dur="500"/>
                                        <p:tgtEl>
                                          <p:spTgt spid="23">
                                            <p:txEl>
                                              <p:pRg st="0" end="0"/>
                                            </p:txEl>
                                          </p:spTgt>
                                        </p:tgtEl>
                                      </p:cBhvr>
                                    </p:animEffect>
                                  </p:childTnLst>
                                </p:cTn>
                              </p:par>
                            </p:childTnLst>
                          </p:cTn>
                        </p:par>
                        <p:par>
                          <p:cTn id="135" fill="hold">
                            <p:stCondLst>
                              <p:cond delay="7850"/>
                            </p:stCondLst>
                            <p:childTnLst>
                              <p:par>
                                <p:cTn id="136" presetID="22" presetClass="entr" presetSubtype="8" fill="hold" grpId="0" nodeType="afterEffect">
                                  <p:stCondLst>
                                    <p:cond delay="250"/>
                                  </p:stCondLst>
                                  <p:childTnLst>
                                    <p:set>
                                      <p:cBhvr>
                                        <p:cTn id="137" dur="1" fill="hold">
                                          <p:stCondLst>
                                            <p:cond delay="0"/>
                                          </p:stCondLst>
                                        </p:cTn>
                                        <p:tgtEl>
                                          <p:spTgt spid="46"/>
                                        </p:tgtEl>
                                        <p:attrNameLst>
                                          <p:attrName>style.visibility</p:attrName>
                                        </p:attrNameLst>
                                      </p:cBhvr>
                                      <p:to>
                                        <p:strVal val="visible"/>
                                      </p:to>
                                    </p:set>
                                    <p:animEffect transition="in" filter="wipe(left)">
                                      <p:cBhvr>
                                        <p:cTn id="138" dur="500"/>
                                        <p:tgtEl>
                                          <p:spTgt spid="46"/>
                                        </p:tgtEl>
                                      </p:cBhvr>
                                    </p:animEffect>
                                  </p:childTnLst>
                                </p:cTn>
                              </p:par>
                            </p:childTnLst>
                          </p:cTn>
                        </p:par>
                        <p:par>
                          <p:cTn id="139" fill="hold">
                            <p:stCondLst>
                              <p:cond delay="8600"/>
                            </p:stCondLst>
                            <p:childTnLst>
                              <p:par>
                                <p:cTn id="140" presetID="2" presetClass="entr" presetSubtype="2" decel="100000" fill="hold" grpId="0" nodeType="afterEffect">
                                  <p:stCondLst>
                                    <p:cond delay="0"/>
                                  </p:stCondLst>
                                  <p:iterate type="wd">
                                    <p:tmPct val="10000"/>
                                  </p:iterate>
                                  <p:childTnLst>
                                    <p:set>
                                      <p:cBhvr>
                                        <p:cTn id="141" dur="1" fill="hold">
                                          <p:stCondLst>
                                            <p:cond delay="0"/>
                                          </p:stCondLst>
                                        </p:cTn>
                                        <p:tgtEl>
                                          <p:spTgt spid="25">
                                            <p:txEl>
                                              <p:pRg st="0" end="0"/>
                                            </p:txEl>
                                          </p:spTgt>
                                        </p:tgtEl>
                                        <p:attrNameLst>
                                          <p:attrName>style.visibility</p:attrName>
                                        </p:attrNameLst>
                                      </p:cBhvr>
                                      <p:to>
                                        <p:strVal val="visible"/>
                                      </p:to>
                                    </p:set>
                                    <p:anim calcmode="lin" valueType="num">
                                      <p:cBhvr additive="base">
                                        <p:cTn id="142"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143" dur="500" fill="hold"/>
                                        <p:tgtEl>
                                          <p:spTgt spid="25">
                                            <p:txEl>
                                              <p:pRg st="0" end="0"/>
                                            </p:txEl>
                                          </p:spTgt>
                                        </p:tgtEl>
                                        <p:attrNameLst>
                                          <p:attrName>ppt_y</p:attrName>
                                        </p:attrNameLst>
                                      </p:cBhvr>
                                      <p:tavLst>
                                        <p:tav tm="0">
                                          <p:val>
                                            <p:strVal val="#ppt_y"/>
                                          </p:val>
                                        </p:tav>
                                        <p:tav tm="100000">
                                          <p:val>
                                            <p:strVal val="#ppt_y"/>
                                          </p:val>
                                        </p:tav>
                                      </p:tavLst>
                                    </p:anim>
                                  </p:childTnLst>
                                </p:cTn>
                              </p:par>
                              <p:par>
                                <p:cTn id="144" presetID="2" presetClass="entr" presetSubtype="2" decel="100000" fill="hold" grpId="0" nodeType="withEffect">
                                  <p:stCondLst>
                                    <p:cond delay="0"/>
                                  </p:stCondLst>
                                  <p:iterate type="wd">
                                    <p:tmPct val="10000"/>
                                  </p:iterate>
                                  <p:childTnLst>
                                    <p:set>
                                      <p:cBhvr>
                                        <p:cTn id="145" dur="1" fill="hold">
                                          <p:stCondLst>
                                            <p:cond delay="0"/>
                                          </p:stCondLst>
                                        </p:cTn>
                                        <p:tgtEl>
                                          <p:spTgt spid="27"/>
                                        </p:tgtEl>
                                        <p:attrNameLst>
                                          <p:attrName>style.visibility</p:attrName>
                                        </p:attrNameLst>
                                      </p:cBhvr>
                                      <p:to>
                                        <p:strVal val="visible"/>
                                      </p:to>
                                    </p:set>
                                    <p:anim calcmode="lin" valueType="num">
                                      <p:cBhvr additive="base">
                                        <p:cTn id="146" dur="500" fill="hold"/>
                                        <p:tgtEl>
                                          <p:spTgt spid="27"/>
                                        </p:tgtEl>
                                        <p:attrNameLst>
                                          <p:attrName>ppt_x</p:attrName>
                                        </p:attrNameLst>
                                      </p:cBhvr>
                                      <p:tavLst>
                                        <p:tav tm="0">
                                          <p:val>
                                            <p:strVal val="1+#ppt_w/2"/>
                                          </p:val>
                                        </p:tav>
                                        <p:tav tm="100000">
                                          <p:val>
                                            <p:strVal val="#ppt_x"/>
                                          </p:val>
                                        </p:tav>
                                      </p:tavLst>
                                    </p:anim>
                                    <p:anim calcmode="lin" valueType="num">
                                      <p:cBhvr additive="base">
                                        <p:cTn id="147" dur="500" fill="hold"/>
                                        <p:tgtEl>
                                          <p:spTgt spid="27"/>
                                        </p:tgtEl>
                                        <p:attrNameLst>
                                          <p:attrName>ppt_y</p:attrName>
                                        </p:attrNameLst>
                                      </p:cBhvr>
                                      <p:tavLst>
                                        <p:tav tm="0">
                                          <p:val>
                                            <p:strVal val="#ppt_y"/>
                                          </p:val>
                                        </p:tav>
                                        <p:tav tm="100000">
                                          <p:val>
                                            <p:strVal val="#ppt_y"/>
                                          </p:val>
                                        </p:tav>
                                      </p:tavLst>
                                    </p:anim>
                                  </p:childTnLst>
                                </p:cTn>
                              </p:par>
                            </p:childTnLst>
                          </p:cTn>
                        </p:par>
                        <p:par>
                          <p:cTn id="148" fill="hold">
                            <p:stCondLst>
                              <p:cond delay="9200"/>
                            </p:stCondLst>
                            <p:childTnLst>
                              <p:par>
                                <p:cTn id="149" presetID="22" presetClass="entr" presetSubtype="8" fill="hold" grpId="0" nodeType="afterEffect">
                                  <p:stCondLst>
                                    <p:cond delay="0"/>
                                  </p:stCondLst>
                                  <p:childTnLst>
                                    <p:set>
                                      <p:cBhvr>
                                        <p:cTn id="150" dur="1" fill="hold">
                                          <p:stCondLst>
                                            <p:cond delay="0"/>
                                          </p:stCondLst>
                                        </p:cTn>
                                        <p:tgtEl>
                                          <p:spTgt spid="26">
                                            <p:txEl>
                                              <p:pRg st="0" end="0"/>
                                            </p:txEl>
                                          </p:spTgt>
                                        </p:tgtEl>
                                        <p:attrNameLst>
                                          <p:attrName>style.visibility</p:attrName>
                                        </p:attrNameLst>
                                      </p:cBhvr>
                                      <p:to>
                                        <p:strVal val="visible"/>
                                      </p:to>
                                    </p:set>
                                    <p:animEffect transition="in" filter="wipe(left)">
                                      <p:cBhvr>
                                        <p:cTn id="151" dur="500"/>
                                        <p:tgtEl>
                                          <p:spTgt spid="26">
                                            <p:txEl>
                                              <p:pRg st="0" end="0"/>
                                            </p:txEl>
                                          </p:spTgt>
                                        </p:tgtEl>
                                      </p:cBhvr>
                                    </p:animEffect>
                                  </p:childTnLst>
                                </p:cTn>
                              </p:par>
                            </p:childTnLst>
                          </p:cTn>
                        </p:par>
                        <p:par>
                          <p:cTn id="152" fill="hold">
                            <p:stCondLst>
                              <p:cond delay="9700"/>
                            </p:stCondLst>
                            <p:childTnLst>
                              <p:par>
                                <p:cTn id="153" presetID="22" presetClass="entr" presetSubtype="2" fill="hold" grpId="0" nodeType="afterEffect">
                                  <p:stCondLst>
                                    <p:cond delay="250"/>
                                  </p:stCondLst>
                                  <p:childTnLst>
                                    <p:set>
                                      <p:cBhvr>
                                        <p:cTn id="154" dur="1" fill="hold">
                                          <p:stCondLst>
                                            <p:cond delay="0"/>
                                          </p:stCondLst>
                                        </p:cTn>
                                        <p:tgtEl>
                                          <p:spTgt spid="43"/>
                                        </p:tgtEl>
                                        <p:attrNameLst>
                                          <p:attrName>style.visibility</p:attrName>
                                        </p:attrNameLst>
                                      </p:cBhvr>
                                      <p:to>
                                        <p:strVal val="visible"/>
                                      </p:to>
                                    </p:set>
                                    <p:animEffect transition="in" filter="wipe(right)">
                                      <p:cBhvr>
                                        <p:cTn id="155" dur="500"/>
                                        <p:tgtEl>
                                          <p:spTgt spid="43"/>
                                        </p:tgtEl>
                                      </p:cBhvr>
                                    </p:animEffect>
                                  </p:childTnLst>
                                </p:cTn>
                              </p:par>
                            </p:childTnLst>
                          </p:cTn>
                        </p:par>
                        <p:par>
                          <p:cTn id="156" fill="hold">
                            <p:stCondLst>
                              <p:cond delay="10450"/>
                            </p:stCondLst>
                            <p:childTnLst>
                              <p:par>
                                <p:cTn id="157" presetID="2" presetClass="entr" presetSubtype="8" decel="100000" fill="hold" grpId="0" nodeType="afterEffect">
                                  <p:stCondLst>
                                    <p:cond delay="0"/>
                                  </p:stCondLst>
                                  <p:iterate type="wd">
                                    <p:tmPct val="10000"/>
                                  </p:iterate>
                                  <p:childTnLst>
                                    <p:set>
                                      <p:cBhvr>
                                        <p:cTn id="158" dur="1" fill="hold">
                                          <p:stCondLst>
                                            <p:cond delay="0"/>
                                          </p:stCondLst>
                                        </p:cTn>
                                        <p:tgtEl>
                                          <p:spTgt spid="34">
                                            <p:txEl>
                                              <p:pRg st="0" end="0"/>
                                            </p:txEl>
                                          </p:spTgt>
                                        </p:tgtEl>
                                        <p:attrNameLst>
                                          <p:attrName>style.visibility</p:attrName>
                                        </p:attrNameLst>
                                      </p:cBhvr>
                                      <p:to>
                                        <p:strVal val="visible"/>
                                      </p:to>
                                    </p:set>
                                    <p:anim calcmode="lin" valueType="num">
                                      <p:cBhvr additive="base">
                                        <p:cTn id="159"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160" dur="500" fill="hold"/>
                                        <p:tgtEl>
                                          <p:spTgt spid="34">
                                            <p:txEl>
                                              <p:pRg st="0" end="0"/>
                                            </p:txEl>
                                          </p:spTgt>
                                        </p:tgtEl>
                                        <p:attrNameLst>
                                          <p:attrName>ppt_y</p:attrName>
                                        </p:attrNameLst>
                                      </p:cBhvr>
                                      <p:tavLst>
                                        <p:tav tm="0">
                                          <p:val>
                                            <p:strVal val="#ppt_y"/>
                                          </p:val>
                                        </p:tav>
                                        <p:tav tm="100000">
                                          <p:val>
                                            <p:strVal val="#ppt_y"/>
                                          </p:val>
                                        </p:tav>
                                      </p:tavLst>
                                    </p:anim>
                                  </p:childTnLst>
                                </p:cTn>
                              </p:par>
                              <p:par>
                                <p:cTn id="161" presetID="2" presetClass="entr" presetSubtype="8" decel="100000" fill="hold" grpId="0" nodeType="withEffect">
                                  <p:stCondLst>
                                    <p:cond delay="0"/>
                                  </p:stCondLst>
                                  <p:iterate type="wd">
                                    <p:tmPct val="10000"/>
                                  </p:iterate>
                                  <p:childTnLst>
                                    <p:set>
                                      <p:cBhvr>
                                        <p:cTn id="162" dur="1" fill="hold">
                                          <p:stCondLst>
                                            <p:cond delay="0"/>
                                          </p:stCondLst>
                                        </p:cTn>
                                        <p:tgtEl>
                                          <p:spTgt spid="36"/>
                                        </p:tgtEl>
                                        <p:attrNameLst>
                                          <p:attrName>style.visibility</p:attrName>
                                        </p:attrNameLst>
                                      </p:cBhvr>
                                      <p:to>
                                        <p:strVal val="visible"/>
                                      </p:to>
                                    </p:set>
                                    <p:anim calcmode="lin" valueType="num">
                                      <p:cBhvr additive="base">
                                        <p:cTn id="163" dur="500" fill="hold"/>
                                        <p:tgtEl>
                                          <p:spTgt spid="36"/>
                                        </p:tgtEl>
                                        <p:attrNameLst>
                                          <p:attrName>ppt_x</p:attrName>
                                        </p:attrNameLst>
                                      </p:cBhvr>
                                      <p:tavLst>
                                        <p:tav tm="0">
                                          <p:val>
                                            <p:strVal val="0-#ppt_w/2"/>
                                          </p:val>
                                        </p:tav>
                                        <p:tav tm="100000">
                                          <p:val>
                                            <p:strVal val="#ppt_x"/>
                                          </p:val>
                                        </p:tav>
                                      </p:tavLst>
                                    </p:anim>
                                    <p:anim calcmode="lin" valueType="num">
                                      <p:cBhvr additive="base">
                                        <p:cTn id="164" dur="500" fill="hold"/>
                                        <p:tgtEl>
                                          <p:spTgt spid="36"/>
                                        </p:tgtEl>
                                        <p:attrNameLst>
                                          <p:attrName>ppt_y</p:attrName>
                                        </p:attrNameLst>
                                      </p:cBhvr>
                                      <p:tavLst>
                                        <p:tav tm="0">
                                          <p:val>
                                            <p:strVal val="#ppt_y"/>
                                          </p:val>
                                        </p:tav>
                                        <p:tav tm="100000">
                                          <p:val>
                                            <p:strVal val="#ppt_y"/>
                                          </p:val>
                                        </p:tav>
                                      </p:tavLst>
                                    </p:anim>
                                  </p:childTnLst>
                                </p:cTn>
                              </p:par>
                            </p:childTnLst>
                          </p:cTn>
                        </p:par>
                        <p:par>
                          <p:cTn id="165" fill="hold">
                            <p:stCondLst>
                              <p:cond delay="11050"/>
                            </p:stCondLst>
                            <p:childTnLst>
                              <p:par>
                                <p:cTn id="166" presetID="22" presetClass="entr" presetSubtype="8" fill="hold" grpId="0" nodeType="afterEffect">
                                  <p:stCondLst>
                                    <p:cond delay="0"/>
                                  </p:stCondLst>
                                  <p:childTnLst>
                                    <p:set>
                                      <p:cBhvr>
                                        <p:cTn id="167" dur="1" fill="hold">
                                          <p:stCondLst>
                                            <p:cond delay="0"/>
                                          </p:stCondLst>
                                        </p:cTn>
                                        <p:tgtEl>
                                          <p:spTgt spid="35">
                                            <p:txEl>
                                              <p:pRg st="0" end="0"/>
                                            </p:txEl>
                                          </p:spTgt>
                                        </p:tgtEl>
                                        <p:attrNameLst>
                                          <p:attrName>style.visibility</p:attrName>
                                        </p:attrNameLst>
                                      </p:cBhvr>
                                      <p:to>
                                        <p:strVal val="visible"/>
                                      </p:to>
                                    </p:set>
                                    <p:animEffect transition="in" filter="wipe(left)">
                                      <p:cBhvr>
                                        <p:cTn id="168" dur="500"/>
                                        <p:tgtEl>
                                          <p:spTgt spid="35">
                                            <p:txEl>
                                              <p:pRg st="0" end="0"/>
                                            </p:txEl>
                                          </p:spTgt>
                                        </p:tgtEl>
                                      </p:cBhvr>
                                    </p:animEffect>
                                  </p:childTnLst>
                                </p:cTn>
                              </p:par>
                            </p:childTnLst>
                          </p:cTn>
                        </p:par>
                        <p:par>
                          <p:cTn id="169" fill="hold">
                            <p:stCondLst>
                              <p:cond delay="11550"/>
                            </p:stCondLst>
                            <p:childTnLst>
                              <p:par>
                                <p:cTn id="170" presetID="22" presetClass="entr" presetSubtype="2" fill="hold" grpId="0" nodeType="afterEffect">
                                  <p:stCondLst>
                                    <p:cond delay="250"/>
                                  </p:stCondLst>
                                  <p:childTnLst>
                                    <p:set>
                                      <p:cBhvr>
                                        <p:cTn id="171" dur="1" fill="hold">
                                          <p:stCondLst>
                                            <p:cond delay="0"/>
                                          </p:stCondLst>
                                        </p:cTn>
                                        <p:tgtEl>
                                          <p:spTgt spid="44"/>
                                        </p:tgtEl>
                                        <p:attrNameLst>
                                          <p:attrName>style.visibility</p:attrName>
                                        </p:attrNameLst>
                                      </p:cBhvr>
                                      <p:to>
                                        <p:strVal val="visible"/>
                                      </p:to>
                                    </p:set>
                                    <p:animEffect transition="in" filter="wipe(right)">
                                      <p:cBhvr>
                                        <p:cTn id="172" dur="500"/>
                                        <p:tgtEl>
                                          <p:spTgt spid="44"/>
                                        </p:tgtEl>
                                      </p:cBhvr>
                                    </p:animEffect>
                                  </p:childTnLst>
                                </p:cTn>
                              </p:par>
                            </p:childTnLst>
                          </p:cTn>
                        </p:par>
                        <p:par>
                          <p:cTn id="173" fill="hold">
                            <p:stCondLst>
                              <p:cond delay="12300"/>
                            </p:stCondLst>
                            <p:childTnLst>
                              <p:par>
                                <p:cTn id="174" presetID="2" presetClass="entr" presetSubtype="8" decel="100000" fill="hold" grpId="0" nodeType="afterEffect">
                                  <p:stCondLst>
                                    <p:cond delay="0"/>
                                  </p:stCondLst>
                                  <p:iterate type="wd">
                                    <p:tmPct val="10000"/>
                                  </p:iterate>
                                  <p:childTnLst>
                                    <p:set>
                                      <p:cBhvr>
                                        <p:cTn id="175" dur="1" fill="hold">
                                          <p:stCondLst>
                                            <p:cond delay="0"/>
                                          </p:stCondLst>
                                        </p:cTn>
                                        <p:tgtEl>
                                          <p:spTgt spid="31">
                                            <p:txEl>
                                              <p:pRg st="0" end="0"/>
                                            </p:txEl>
                                          </p:spTgt>
                                        </p:tgtEl>
                                        <p:attrNameLst>
                                          <p:attrName>style.visibility</p:attrName>
                                        </p:attrNameLst>
                                      </p:cBhvr>
                                      <p:to>
                                        <p:strVal val="visible"/>
                                      </p:to>
                                    </p:set>
                                    <p:anim calcmode="lin" valueType="num">
                                      <p:cBhvr additive="base">
                                        <p:cTn id="176"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177" dur="500" fill="hold"/>
                                        <p:tgtEl>
                                          <p:spTgt spid="31">
                                            <p:txEl>
                                              <p:pRg st="0" end="0"/>
                                            </p:txEl>
                                          </p:spTgt>
                                        </p:tgtEl>
                                        <p:attrNameLst>
                                          <p:attrName>ppt_y</p:attrName>
                                        </p:attrNameLst>
                                      </p:cBhvr>
                                      <p:tavLst>
                                        <p:tav tm="0">
                                          <p:val>
                                            <p:strVal val="#ppt_y"/>
                                          </p:val>
                                        </p:tav>
                                        <p:tav tm="100000">
                                          <p:val>
                                            <p:strVal val="#ppt_y"/>
                                          </p:val>
                                        </p:tav>
                                      </p:tavLst>
                                    </p:anim>
                                  </p:childTnLst>
                                </p:cTn>
                              </p:par>
                              <p:par>
                                <p:cTn id="178" presetID="2" presetClass="entr" presetSubtype="8" decel="100000" fill="hold" grpId="0" nodeType="withEffect">
                                  <p:stCondLst>
                                    <p:cond delay="0"/>
                                  </p:stCondLst>
                                  <p:iterate type="wd">
                                    <p:tmPct val="10000"/>
                                  </p:iterate>
                                  <p:childTnLst>
                                    <p:set>
                                      <p:cBhvr>
                                        <p:cTn id="179" dur="1" fill="hold">
                                          <p:stCondLst>
                                            <p:cond delay="0"/>
                                          </p:stCondLst>
                                        </p:cTn>
                                        <p:tgtEl>
                                          <p:spTgt spid="33"/>
                                        </p:tgtEl>
                                        <p:attrNameLst>
                                          <p:attrName>style.visibility</p:attrName>
                                        </p:attrNameLst>
                                      </p:cBhvr>
                                      <p:to>
                                        <p:strVal val="visible"/>
                                      </p:to>
                                    </p:set>
                                    <p:anim calcmode="lin" valueType="num">
                                      <p:cBhvr additive="base">
                                        <p:cTn id="180" dur="500" fill="hold"/>
                                        <p:tgtEl>
                                          <p:spTgt spid="33"/>
                                        </p:tgtEl>
                                        <p:attrNameLst>
                                          <p:attrName>ppt_x</p:attrName>
                                        </p:attrNameLst>
                                      </p:cBhvr>
                                      <p:tavLst>
                                        <p:tav tm="0">
                                          <p:val>
                                            <p:strVal val="0-#ppt_w/2"/>
                                          </p:val>
                                        </p:tav>
                                        <p:tav tm="100000">
                                          <p:val>
                                            <p:strVal val="#ppt_x"/>
                                          </p:val>
                                        </p:tav>
                                      </p:tavLst>
                                    </p:anim>
                                    <p:anim calcmode="lin" valueType="num">
                                      <p:cBhvr additive="base">
                                        <p:cTn id="181" dur="500" fill="hold"/>
                                        <p:tgtEl>
                                          <p:spTgt spid="33"/>
                                        </p:tgtEl>
                                        <p:attrNameLst>
                                          <p:attrName>ppt_y</p:attrName>
                                        </p:attrNameLst>
                                      </p:cBhvr>
                                      <p:tavLst>
                                        <p:tav tm="0">
                                          <p:val>
                                            <p:strVal val="#ppt_y"/>
                                          </p:val>
                                        </p:tav>
                                        <p:tav tm="100000">
                                          <p:val>
                                            <p:strVal val="#ppt_y"/>
                                          </p:val>
                                        </p:tav>
                                      </p:tavLst>
                                    </p:anim>
                                  </p:childTnLst>
                                </p:cTn>
                              </p:par>
                            </p:childTnLst>
                          </p:cTn>
                        </p:par>
                        <p:par>
                          <p:cTn id="182" fill="hold">
                            <p:stCondLst>
                              <p:cond delay="12900"/>
                            </p:stCondLst>
                            <p:childTnLst>
                              <p:par>
                                <p:cTn id="183" presetID="22" presetClass="entr" presetSubtype="8" fill="hold" grpId="0" nodeType="afterEffect">
                                  <p:stCondLst>
                                    <p:cond delay="0"/>
                                  </p:stCondLst>
                                  <p:childTnLst>
                                    <p:set>
                                      <p:cBhvr>
                                        <p:cTn id="184" dur="1" fill="hold">
                                          <p:stCondLst>
                                            <p:cond delay="0"/>
                                          </p:stCondLst>
                                        </p:cTn>
                                        <p:tgtEl>
                                          <p:spTgt spid="32">
                                            <p:txEl>
                                              <p:pRg st="0" end="0"/>
                                            </p:txEl>
                                          </p:spTgt>
                                        </p:tgtEl>
                                        <p:attrNameLst>
                                          <p:attrName>style.visibility</p:attrName>
                                        </p:attrNameLst>
                                      </p:cBhvr>
                                      <p:to>
                                        <p:strVal val="visible"/>
                                      </p:to>
                                    </p:set>
                                    <p:animEffect transition="in" filter="wipe(left)">
                                      <p:cBhvr>
                                        <p:cTn id="185" dur="500"/>
                                        <p:tgtEl>
                                          <p:spTgt spid="32">
                                            <p:txEl>
                                              <p:pRg st="0" end="0"/>
                                            </p:txEl>
                                          </p:spTgt>
                                        </p:tgtEl>
                                      </p:cBhvr>
                                    </p:animEffect>
                                  </p:childTnLst>
                                </p:cTn>
                              </p:par>
                            </p:childTnLst>
                          </p:cTn>
                        </p:par>
                        <p:par>
                          <p:cTn id="186" fill="hold">
                            <p:stCondLst>
                              <p:cond delay="13400"/>
                            </p:stCondLst>
                            <p:childTnLst>
                              <p:par>
                                <p:cTn id="187" presetID="22" presetClass="entr" presetSubtype="2" fill="hold" grpId="0" nodeType="afterEffect">
                                  <p:stCondLst>
                                    <p:cond delay="250"/>
                                  </p:stCondLst>
                                  <p:childTnLst>
                                    <p:set>
                                      <p:cBhvr>
                                        <p:cTn id="188" dur="1" fill="hold">
                                          <p:stCondLst>
                                            <p:cond delay="0"/>
                                          </p:stCondLst>
                                        </p:cTn>
                                        <p:tgtEl>
                                          <p:spTgt spid="45"/>
                                        </p:tgtEl>
                                        <p:attrNameLst>
                                          <p:attrName>style.visibility</p:attrName>
                                        </p:attrNameLst>
                                      </p:cBhvr>
                                      <p:to>
                                        <p:strVal val="visible"/>
                                      </p:to>
                                    </p:set>
                                    <p:animEffect transition="in" filter="wipe(right)">
                                      <p:cBhvr>
                                        <p:cTn id="189" dur="500"/>
                                        <p:tgtEl>
                                          <p:spTgt spid="45"/>
                                        </p:tgtEl>
                                      </p:cBhvr>
                                    </p:animEffect>
                                  </p:childTnLst>
                                </p:cTn>
                              </p:par>
                            </p:childTnLst>
                          </p:cTn>
                        </p:par>
                        <p:par>
                          <p:cTn id="190" fill="hold">
                            <p:stCondLst>
                              <p:cond delay="14150"/>
                            </p:stCondLst>
                            <p:childTnLst>
                              <p:par>
                                <p:cTn id="191" presetID="2" presetClass="entr" presetSubtype="8" decel="100000" fill="hold" grpId="0" nodeType="afterEffect">
                                  <p:stCondLst>
                                    <p:cond delay="0"/>
                                  </p:stCondLst>
                                  <p:iterate type="wd">
                                    <p:tmPct val="10000"/>
                                  </p:iterate>
                                  <p:childTnLst>
                                    <p:set>
                                      <p:cBhvr>
                                        <p:cTn id="192" dur="1" fill="hold">
                                          <p:stCondLst>
                                            <p:cond delay="0"/>
                                          </p:stCondLst>
                                        </p:cTn>
                                        <p:tgtEl>
                                          <p:spTgt spid="28">
                                            <p:txEl>
                                              <p:pRg st="0" end="0"/>
                                            </p:txEl>
                                          </p:spTgt>
                                        </p:tgtEl>
                                        <p:attrNameLst>
                                          <p:attrName>style.visibility</p:attrName>
                                        </p:attrNameLst>
                                      </p:cBhvr>
                                      <p:to>
                                        <p:strVal val="visible"/>
                                      </p:to>
                                    </p:set>
                                    <p:anim calcmode="lin" valueType="num">
                                      <p:cBhvr additive="base">
                                        <p:cTn id="193" dur="50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194" dur="500" fill="hold"/>
                                        <p:tgtEl>
                                          <p:spTgt spid="28">
                                            <p:txEl>
                                              <p:pRg st="0" end="0"/>
                                            </p:txEl>
                                          </p:spTgt>
                                        </p:tgtEl>
                                        <p:attrNameLst>
                                          <p:attrName>ppt_y</p:attrName>
                                        </p:attrNameLst>
                                      </p:cBhvr>
                                      <p:tavLst>
                                        <p:tav tm="0">
                                          <p:val>
                                            <p:strVal val="#ppt_y"/>
                                          </p:val>
                                        </p:tav>
                                        <p:tav tm="100000">
                                          <p:val>
                                            <p:strVal val="#ppt_y"/>
                                          </p:val>
                                        </p:tav>
                                      </p:tavLst>
                                    </p:anim>
                                  </p:childTnLst>
                                </p:cTn>
                              </p:par>
                              <p:par>
                                <p:cTn id="195" presetID="2" presetClass="entr" presetSubtype="8" decel="100000" fill="hold" grpId="0" nodeType="withEffect">
                                  <p:stCondLst>
                                    <p:cond delay="0"/>
                                  </p:stCondLst>
                                  <p:iterate type="wd">
                                    <p:tmPct val="10000"/>
                                  </p:iterate>
                                  <p:childTnLst>
                                    <p:set>
                                      <p:cBhvr>
                                        <p:cTn id="196" dur="1" fill="hold">
                                          <p:stCondLst>
                                            <p:cond delay="0"/>
                                          </p:stCondLst>
                                        </p:cTn>
                                        <p:tgtEl>
                                          <p:spTgt spid="30"/>
                                        </p:tgtEl>
                                        <p:attrNameLst>
                                          <p:attrName>style.visibility</p:attrName>
                                        </p:attrNameLst>
                                      </p:cBhvr>
                                      <p:to>
                                        <p:strVal val="visible"/>
                                      </p:to>
                                    </p:set>
                                    <p:anim calcmode="lin" valueType="num">
                                      <p:cBhvr additive="base">
                                        <p:cTn id="197" dur="500" fill="hold"/>
                                        <p:tgtEl>
                                          <p:spTgt spid="30"/>
                                        </p:tgtEl>
                                        <p:attrNameLst>
                                          <p:attrName>ppt_x</p:attrName>
                                        </p:attrNameLst>
                                      </p:cBhvr>
                                      <p:tavLst>
                                        <p:tav tm="0">
                                          <p:val>
                                            <p:strVal val="0-#ppt_w/2"/>
                                          </p:val>
                                        </p:tav>
                                        <p:tav tm="100000">
                                          <p:val>
                                            <p:strVal val="#ppt_x"/>
                                          </p:val>
                                        </p:tav>
                                      </p:tavLst>
                                    </p:anim>
                                    <p:anim calcmode="lin" valueType="num">
                                      <p:cBhvr additive="base">
                                        <p:cTn id="198" dur="500" fill="hold"/>
                                        <p:tgtEl>
                                          <p:spTgt spid="30"/>
                                        </p:tgtEl>
                                        <p:attrNameLst>
                                          <p:attrName>ppt_y</p:attrName>
                                        </p:attrNameLst>
                                      </p:cBhvr>
                                      <p:tavLst>
                                        <p:tav tm="0">
                                          <p:val>
                                            <p:strVal val="#ppt_y"/>
                                          </p:val>
                                        </p:tav>
                                        <p:tav tm="100000">
                                          <p:val>
                                            <p:strVal val="#ppt_y"/>
                                          </p:val>
                                        </p:tav>
                                      </p:tavLst>
                                    </p:anim>
                                  </p:childTnLst>
                                </p:cTn>
                              </p:par>
                            </p:childTnLst>
                          </p:cTn>
                        </p:par>
                        <p:par>
                          <p:cTn id="199" fill="hold">
                            <p:stCondLst>
                              <p:cond delay="14750"/>
                            </p:stCondLst>
                            <p:childTnLst>
                              <p:par>
                                <p:cTn id="200" presetID="22" presetClass="entr" presetSubtype="8" fill="hold" grpId="0" nodeType="afterEffect">
                                  <p:stCondLst>
                                    <p:cond delay="0"/>
                                  </p:stCondLst>
                                  <p:childTnLst>
                                    <p:set>
                                      <p:cBhvr>
                                        <p:cTn id="201" dur="1" fill="hold">
                                          <p:stCondLst>
                                            <p:cond delay="0"/>
                                          </p:stCondLst>
                                        </p:cTn>
                                        <p:tgtEl>
                                          <p:spTgt spid="29">
                                            <p:txEl>
                                              <p:pRg st="0" end="0"/>
                                            </p:txEl>
                                          </p:spTgt>
                                        </p:tgtEl>
                                        <p:attrNameLst>
                                          <p:attrName>style.visibility</p:attrName>
                                        </p:attrNameLst>
                                      </p:cBhvr>
                                      <p:to>
                                        <p:strVal val="visible"/>
                                      </p:to>
                                    </p:set>
                                    <p:animEffect transition="in" filter="wipe(left)">
                                      <p:cBhvr>
                                        <p:cTn id="202"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2" grpId="0" animBg="1"/>
      <p:bldP spid="13" grpId="0" animBg="1"/>
      <p:bldP spid="14" grpId="0" animBg="1"/>
      <p:bldP spid="11" grpId="0" animBg="1"/>
      <p:bldP spid="10" grpId="0" animBg="1"/>
      <p:bldP spid="9" grpId="0" animBg="1"/>
      <p:bldP spid="5" grpId="0" animBg="1"/>
      <p:bldP spid="16"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bldP spid="2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2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4"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animBg="1"/>
      <p:bldP spid="41" grpId="0" animBg="1"/>
      <p:bldP spid="43" grpId="0" animBg="1"/>
      <p:bldP spid="44" grpId="0" animBg="1"/>
      <p:bldP spid="45" grpId="0" animBg="1"/>
      <p:bldP spid="46" grpId="0" animBg="1"/>
      <p:bldP spid="47" grpId="0"/>
      <p:bldP spid="48" grpId="0"/>
      <p:bldP spid="49" grpId="0"/>
      <p:bldP spid="50" grpId="0"/>
      <p:bldP spid="51" grpId="0"/>
      <p:bldP spid="52" grpId="0"/>
      <p:bldP spid="53" grpId="0" build="p">
        <p:tmplLst>
          <p:tmpl lvl="1">
            <p:tnLst>
              <p:par>
                <p:cTn presetID="53" presetClass="entr" presetSubtype="16" fill="hold" nodeType="withEffect">
                  <p:stCondLst>
                    <p:cond delay="250"/>
                  </p:stCondLst>
                  <p:iterate type="lt">
                    <p:tmPct val="10000"/>
                  </p:iterate>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4" name="正方形/長方形 23"/>
          <p:cNvSpPr/>
          <p:nvPr userDrawn="1"/>
        </p:nvSpPr>
        <p:spPr>
          <a:xfrm>
            <a:off x="0" y="3440524"/>
            <a:ext cx="5182864" cy="1826110"/>
          </a:xfrm>
          <a:prstGeom prst="rect">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正方形/長方形 35"/>
          <p:cNvSpPr/>
          <p:nvPr userDrawn="1"/>
        </p:nvSpPr>
        <p:spPr>
          <a:xfrm>
            <a:off x="0" y="1614416"/>
            <a:ext cx="5182864" cy="1826110"/>
          </a:xfrm>
          <a:prstGeom prst="rect">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6" name="正方形/長方形 25"/>
          <p:cNvSpPr/>
          <p:nvPr userDrawn="1"/>
        </p:nvSpPr>
        <p:spPr>
          <a:xfrm>
            <a:off x="7009136" y="3440522"/>
            <a:ext cx="5182864" cy="1826110"/>
          </a:xfrm>
          <a:prstGeom prst="rect">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4" name="直角三角形 33"/>
          <p:cNvSpPr/>
          <p:nvPr userDrawn="1"/>
        </p:nvSpPr>
        <p:spPr>
          <a:xfrm rot="13500000">
            <a:off x="6476154" y="3707892"/>
            <a:ext cx="1291256" cy="1291368"/>
          </a:xfrm>
          <a:prstGeom prst="rtTriangl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25" name="正方形/長方形 24"/>
          <p:cNvSpPr/>
          <p:nvPr userDrawn="1"/>
        </p:nvSpPr>
        <p:spPr>
          <a:xfrm>
            <a:off x="7009136" y="1614412"/>
            <a:ext cx="5182864" cy="1826110"/>
          </a:xfrm>
          <a:prstGeom prst="rect">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3" name="直角三角形 32"/>
          <p:cNvSpPr/>
          <p:nvPr userDrawn="1"/>
        </p:nvSpPr>
        <p:spPr>
          <a:xfrm rot="13500000">
            <a:off x="6476154" y="1881780"/>
            <a:ext cx="1291256" cy="1291368"/>
          </a:xfrm>
          <a:prstGeom prst="rtTriangl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30" name="直角三角形 29"/>
          <p:cNvSpPr/>
          <p:nvPr userDrawn="1"/>
        </p:nvSpPr>
        <p:spPr>
          <a:xfrm rot="2700000">
            <a:off x="4425837" y="3707892"/>
            <a:ext cx="1291256" cy="1291368"/>
          </a:xfrm>
          <a:prstGeom prst="rtTriangl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29" name="直角三角形 28"/>
          <p:cNvSpPr/>
          <p:nvPr userDrawn="1"/>
        </p:nvSpPr>
        <p:spPr>
          <a:xfrm rot="2700000">
            <a:off x="4425837" y="1881780"/>
            <a:ext cx="1291256" cy="1291368"/>
          </a:xfrm>
          <a:prstGeom prst="rtTriangle">
            <a:avLst/>
          </a:pr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9" name="直角三角形 8"/>
          <p:cNvSpPr/>
          <p:nvPr userDrawn="1"/>
        </p:nvSpPr>
        <p:spPr>
          <a:xfrm rot="2700000">
            <a:off x="4537236" y="1881785"/>
            <a:ext cx="1291256" cy="1291368"/>
          </a:xfrm>
          <a:prstGeom prst="rtTriangl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dirty="0">
              <a:solidFill>
                <a:schemeClr val="accent6"/>
              </a:solidFill>
            </a:endParaRPr>
          </a:p>
        </p:txBody>
      </p:sp>
      <p:sp>
        <p:nvSpPr>
          <p:cNvPr id="5" name="直角三角形 4"/>
          <p:cNvSpPr/>
          <p:nvPr userDrawn="1"/>
        </p:nvSpPr>
        <p:spPr>
          <a:xfrm rot="13500000">
            <a:off x="4537236" y="1881785"/>
            <a:ext cx="1291256" cy="1291368"/>
          </a:xfrm>
          <a:prstGeom prst="rtTriangl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直角三角形 9"/>
          <p:cNvSpPr/>
          <p:nvPr userDrawn="1"/>
        </p:nvSpPr>
        <p:spPr>
          <a:xfrm rot="2700000">
            <a:off x="6363508" y="1881784"/>
            <a:ext cx="1291256" cy="1291368"/>
          </a:xfrm>
          <a:prstGeom prst="rtTriangl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1" name="直角三角形 10"/>
          <p:cNvSpPr/>
          <p:nvPr userDrawn="1"/>
        </p:nvSpPr>
        <p:spPr>
          <a:xfrm rot="13500000">
            <a:off x="6363508" y="1881784"/>
            <a:ext cx="1291256" cy="1291368"/>
          </a:xfrm>
          <a:prstGeom prst="rtTriangl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2" name="直角三角形 11"/>
          <p:cNvSpPr/>
          <p:nvPr userDrawn="1"/>
        </p:nvSpPr>
        <p:spPr>
          <a:xfrm rot="13500000">
            <a:off x="4537236" y="3707898"/>
            <a:ext cx="1291256" cy="1291368"/>
          </a:xfrm>
          <a:prstGeom prst="rtTriangl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3" name="直角三角形 12"/>
          <p:cNvSpPr/>
          <p:nvPr userDrawn="1"/>
        </p:nvSpPr>
        <p:spPr>
          <a:xfrm rot="2700000">
            <a:off x="4537236" y="3707898"/>
            <a:ext cx="1291256" cy="1291368"/>
          </a:xfrm>
          <a:prstGeom prst="rtTriangl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4" name="直角三角形 13"/>
          <p:cNvSpPr/>
          <p:nvPr userDrawn="1"/>
        </p:nvSpPr>
        <p:spPr>
          <a:xfrm rot="2700000">
            <a:off x="6363507" y="3707897"/>
            <a:ext cx="1291256" cy="1291368"/>
          </a:xfrm>
          <a:prstGeom prst="rtTriangl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5" name="直角三角形 14"/>
          <p:cNvSpPr/>
          <p:nvPr userDrawn="1"/>
        </p:nvSpPr>
        <p:spPr>
          <a:xfrm rot="13500000">
            <a:off x="6363507" y="3707897"/>
            <a:ext cx="1291256" cy="1291368"/>
          </a:xfrm>
          <a:prstGeom prst="rtTriangl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9" name="テキスト プレースホルダー 18"/>
          <p:cNvSpPr>
            <a:spLocks noGrp="1"/>
          </p:cNvSpPr>
          <p:nvPr>
            <p:ph type="body" sz="quarter" idx="14" hasCustomPrompt="1"/>
          </p:nvPr>
        </p:nvSpPr>
        <p:spPr>
          <a:xfrm>
            <a:off x="4822999" y="1987718"/>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0" name="テキスト プレースホルダー 18"/>
          <p:cNvSpPr>
            <a:spLocks noGrp="1"/>
          </p:cNvSpPr>
          <p:nvPr>
            <p:ph type="body" sz="quarter" idx="15" hasCustomPrompt="1"/>
          </p:nvPr>
        </p:nvSpPr>
        <p:spPr>
          <a:xfrm>
            <a:off x="6649270" y="1987718"/>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1" name="テキスト プレースホルダー 18"/>
          <p:cNvSpPr>
            <a:spLocks noGrp="1"/>
          </p:cNvSpPr>
          <p:nvPr>
            <p:ph type="body" sz="quarter" idx="16" hasCustomPrompt="1"/>
          </p:nvPr>
        </p:nvSpPr>
        <p:spPr>
          <a:xfrm>
            <a:off x="4823000" y="3813831"/>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22" name="テキスト プレースホルダー 18"/>
          <p:cNvSpPr>
            <a:spLocks noGrp="1"/>
          </p:cNvSpPr>
          <p:nvPr>
            <p:ph type="body" sz="quarter" idx="17" hasCustomPrompt="1"/>
          </p:nvPr>
        </p:nvSpPr>
        <p:spPr>
          <a:xfrm>
            <a:off x="6649271" y="3813831"/>
            <a:ext cx="719729" cy="1079500"/>
          </a:xfrm>
        </p:spPr>
        <p:txBody>
          <a:bodyPr anchor="ctr">
            <a:noAutofit/>
          </a:bodyPr>
          <a:lstStyle>
            <a:lvl1pPr algn="ctr">
              <a:defRPr sz="6400">
                <a:solidFill>
                  <a:schemeClr val="bg1"/>
                </a:solidFill>
                <a:latin typeface="+mj-lt"/>
              </a:defRPr>
            </a:lvl1pPr>
          </a:lstStyle>
          <a:p>
            <a:pPr lvl="0"/>
            <a:r>
              <a:rPr kumimoji="1" lang="en-US" altLang="ja-JP" dirty="0"/>
              <a:t>A</a:t>
            </a:r>
            <a:endParaRPr kumimoji="1" lang="ja-JP" altLang="en-US" dirty="0"/>
          </a:p>
        </p:txBody>
      </p:sp>
      <p:sp>
        <p:nvSpPr>
          <p:cNvPr id="49" name="テキスト プレースホルダー 48"/>
          <p:cNvSpPr>
            <a:spLocks noGrp="1"/>
          </p:cNvSpPr>
          <p:nvPr>
            <p:ph type="body" sz="quarter" idx="18" hasCustomPrompt="1"/>
          </p:nvPr>
        </p:nvSpPr>
        <p:spPr>
          <a:xfrm>
            <a:off x="417570" y="1692446"/>
            <a:ext cx="3574404" cy="1670050"/>
          </a:xfrm>
        </p:spPr>
        <p:txBody>
          <a:bodyPr anchor="ctr">
            <a:normAutofit/>
          </a:bodyPr>
          <a:lstStyle>
            <a:lvl1pPr marL="228611" indent="-228611">
              <a:buClr>
                <a:schemeClr val="accent5"/>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0" name="テキスト プレースホルダー 48"/>
          <p:cNvSpPr>
            <a:spLocks noGrp="1"/>
          </p:cNvSpPr>
          <p:nvPr>
            <p:ph type="body" sz="quarter" idx="19" hasCustomPrompt="1"/>
          </p:nvPr>
        </p:nvSpPr>
        <p:spPr>
          <a:xfrm>
            <a:off x="417347" y="3518554"/>
            <a:ext cx="3574404" cy="1670050"/>
          </a:xfrm>
        </p:spPr>
        <p:txBody>
          <a:bodyPr anchor="ctr">
            <a:normAutofit/>
          </a:bodyPr>
          <a:lstStyle>
            <a:lvl1pPr marL="228611" indent="-228611">
              <a:buClr>
                <a:schemeClr val="accent3"/>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1" name="テキスト プレースホルダー 48"/>
          <p:cNvSpPr>
            <a:spLocks noGrp="1"/>
          </p:cNvSpPr>
          <p:nvPr>
            <p:ph type="body" sz="quarter" idx="20" hasCustomPrompt="1"/>
          </p:nvPr>
        </p:nvSpPr>
        <p:spPr>
          <a:xfrm>
            <a:off x="8076898" y="1692446"/>
            <a:ext cx="3623650" cy="1670050"/>
          </a:xfrm>
        </p:spPr>
        <p:txBody>
          <a:bodyPr anchor="ctr">
            <a:normAutofit/>
          </a:bodyPr>
          <a:lstStyle>
            <a:lvl1pPr marL="228611" indent="-228611">
              <a:buClr>
                <a:schemeClr val="accent1"/>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2" name="テキスト プレースホルダー 48"/>
          <p:cNvSpPr>
            <a:spLocks noGrp="1"/>
          </p:cNvSpPr>
          <p:nvPr>
            <p:ph type="body" sz="quarter" idx="21" hasCustomPrompt="1"/>
          </p:nvPr>
        </p:nvSpPr>
        <p:spPr>
          <a:xfrm>
            <a:off x="8076674" y="3518553"/>
            <a:ext cx="3623650" cy="1670050"/>
          </a:xfrm>
        </p:spPr>
        <p:txBody>
          <a:bodyPr anchor="ctr">
            <a:normAutofit/>
          </a:bodyPr>
          <a:lstStyle>
            <a:lvl1pPr marL="228611" indent="-228611">
              <a:buClr>
                <a:schemeClr val="accent2"/>
              </a:buClr>
              <a:buFont typeface="Wingdings" panose="05000000000000000000" pitchFamily="2" charset="2"/>
              <a:buChar char="l"/>
              <a:defRPr sz="1333"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3" name="正方形/長方形 52"/>
          <p:cNvSpPr/>
          <p:nvPr userDrawn="1"/>
        </p:nvSpPr>
        <p:spPr>
          <a:xfrm>
            <a:off x="0" y="1614416"/>
            <a:ext cx="350759" cy="1826110"/>
          </a:xfrm>
          <a:prstGeom prst="rect">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4" name="正方形/長方形 53"/>
          <p:cNvSpPr/>
          <p:nvPr userDrawn="1"/>
        </p:nvSpPr>
        <p:spPr>
          <a:xfrm>
            <a:off x="0" y="3440528"/>
            <a:ext cx="350759" cy="1826110"/>
          </a:xfrm>
          <a:prstGeom prst="rect">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5" name="正方形/長方形 54"/>
          <p:cNvSpPr/>
          <p:nvPr userDrawn="1"/>
        </p:nvSpPr>
        <p:spPr>
          <a:xfrm>
            <a:off x="11841242" y="1614408"/>
            <a:ext cx="350759" cy="1826110"/>
          </a:xfrm>
          <a:prstGeom prst="rect">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6" name="正方形/長方形 55"/>
          <p:cNvSpPr/>
          <p:nvPr userDrawn="1"/>
        </p:nvSpPr>
        <p:spPr>
          <a:xfrm>
            <a:off x="11841241" y="3440520"/>
            <a:ext cx="350759" cy="1826110"/>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57" name="テキスト プレースホルダー 6"/>
          <p:cNvSpPr>
            <a:spLocks noGrp="1"/>
          </p:cNvSpPr>
          <p:nvPr>
            <p:ph type="body" sz="quarter" idx="22" hasCustomPrompt="1"/>
          </p:nvPr>
        </p:nvSpPr>
        <p:spPr>
          <a:xfrm>
            <a:off x="718936" y="5528338"/>
            <a:ext cx="10801146" cy="669262"/>
          </a:xfrm>
        </p:spPr>
        <p:txBody>
          <a:bodyPr anchor="t">
            <a:normAutofit/>
          </a:bodyPr>
          <a:lstStyle>
            <a:lvl1pPr algn="l">
              <a:defRPr sz="1333" baseline="0">
                <a:solidFill>
                  <a:schemeClr val="tx2"/>
                </a:solidFill>
              </a:defRPr>
            </a:lvl1pPr>
          </a:lstStyle>
          <a:p>
            <a:pPr lvl="0"/>
            <a:r>
              <a:rPr kumimoji="1" lang="en-US" altLang="ja-JP" dirty="0"/>
              <a:t>Text goes here</a:t>
            </a:r>
            <a:endParaRPr kumimoji="1" lang="ja-JP" altLang="en-US" dirty="0"/>
          </a:p>
        </p:txBody>
      </p:sp>
      <p:sp>
        <p:nvSpPr>
          <p:cNvPr id="58" name="正方形/長方形 57"/>
          <p:cNvSpPr/>
          <p:nvPr userDrawn="1"/>
        </p:nvSpPr>
        <p:spPr>
          <a:xfrm>
            <a:off x="814955" y="5432328"/>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3782500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00" fill="hold"/>
                                        <p:tgtEl>
                                          <p:spTgt spid="5"/>
                                        </p:tgtEl>
                                        <p:attrNameLst>
                                          <p:attrName>ppt_x</p:attrName>
                                        </p:attrNameLst>
                                      </p:cBhvr>
                                      <p:tavLst>
                                        <p:tav tm="0">
                                          <p:val>
                                            <p:strVal val="#ppt_x"/>
                                          </p:val>
                                        </p:tav>
                                        <p:tav tm="100000">
                                          <p:val>
                                            <p:strVal val="#ppt_x"/>
                                          </p:val>
                                        </p:tav>
                                      </p:tavLst>
                                    </p:anim>
                                    <p:anim calcmode="lin" valueType="num">
                                      <p:cBhvr additive="base">
                                        <p:cTn id="16" dur="7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9"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00" fill="hold"/>
                                        <p:tgtEl>
                                          <p:spTgt spid="9"/>
                                        </p:tgtEl>
                                        <p:attrNameLst>
                                          <p:attrName>ppt_x</p:attrName>
                                        </p:attrNameLst>
                                      </p:cBhvr>
                                      <p:tavLst>
                                        <p:tav tm="0">
                                          <p:val>
                                            <p:strVal val="0-#ppt_w/2"/>
                                          </p:val>
                                        </p:tav>
                                        <p:tav tm="100000">
                                          <p:val>
                                            <p:strVal val="#ppt_x"/>
                                          </p:val>
                                        </p:tav>
                                      </p:tavLst>
                                    </p:anim>
                                    <p:anim calcmode="lin" valueType="num">
                                      <p:cBhvr additive="base">
                                        <p:cTn id="20" dur="700" fill="hold"/>
                                        <p:tgtEl>
                                          <p:spTgt spid="9"/>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fade">
                                      <p:cBhvr>
                                        <p:cTn id="23" dur="500"/>
                                        <p:tgtEl>
                                          <p:spTgt spid="19">
                                            <p:txEl>
                                              <p:pRg st="0" end="0"/>
                                            </p:txEl>
                                          </p:spTgt>
                                        </p:tgtEl>
                                      </p:cBhvr>
                                    </p:animEffect>
                                  </p:childTnLst>
                                </p:cTn>
                              </p:par>
                              <p:par>
                                <p:cTn id="24" presetID="2" presetClass="entr" presetSubtype="1" decel="100000" fill="hold" grpId="0" nodeType="withEffect">
                                  <p:stCondLst>
                                    <p:cond delay="25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00" fill="hold"/>
                                        <p:tgtEl>
                                          <p:spTgt spid="10"/>
                                        </p:tgtEl>
                                        <p:attrNameLst>
                                          <p:attrName>ppt_x</p:attrName>
                                        </p:attrNameLst>
                                      </p:cBhvr>
                                      <p:tavLst>
                                        <p:tav tm="0">
                                          <p:val>
                                            <p:strVal val="#ppt_x"/>
                                          </p:val>
                                        </p:tav>
                                        <p:tav tm="100000">
                                          <p:val>
                                            <p:strVal val="#ppt_x"/>
                                          </p:val>
                                        </p:tav>
                                      </p:tavLst>
                                    </p:anim>
                                    <p:anim calcmode="lin" valueType="num">
                                      <p:cBhvr additive="base">
                                        <p:cTn id="27" dur="700" fill="hold"/>
                                        <p:tgtEl>
                                          <p:spTgt spid="10"/>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25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00" fill="hold"/>
                                        <p:tgtEl>
                                          <p:spTgt spid="11"/>
                                        </p:tgtEl>
                                        <p:attrNameLst>
                                          <p:attrName>ppt_x</p:attrName>
                                        </p:attrNameLst>
                                      </p:cBhvr>
                                      <p:tavLst>
                                        <p:tav tm="0">
                                          <p:val>
                                            <p:strVal val="1+#ppt_w/2"/>
                                          </p:val>
                                        </p:tav>
                                        <p:tav tm="100000">
                                          <p:val>
                                            <p:strVal val="#ppt_x"/>
                                          </p:val>
                                        </p:tav>
                                      </p:tavLst>
                                    </p:anim>
                                    <p:anim calcmode="lin" valueType="num">
                                      <p:cBhvr additive="base">
                                        <p:cTn id="31" dur="700" fill="hold"/>
                                        <p:tgtEl>
                                          <p:spTgt spid="11"/>
                                        </p:tgtEl>
                                        <p:attrNameLst>
                                          <p:attrName>ppt_y</p:attrName>
                                        </p:attrNameLst>
                                      </p:cBhvr>
                                      <p:tavLst>
                                        <p:tav tm="0">
                                          <p:val>
                                            <p:strVal val="0-#ppt_h/2"/>
                                          </p:val>
                                        </p:tav>
                                        <p:tav tm="100000">
                                          <p:val>
                                            <p:strVal val="#ppt_y"/>
                                          </p:val>
                                        </p:tav>
                                      </p:tavLst>
                                    </p:anim>
                                  </p:childTnLst>
                                </p:cTn>
                              </p:par>
                              <p:par>
                                <p:cTn id="32" presetID="10" presetClass="entr" presetSubtype="0" fill="hold" grpId="0" nodeType="withEffect">
                                  <p:stCondLst>
                                    <p:cond delay="500"/>
                                  </p:stCondLst>
                                  <p:childTnLst>
                                    <p:set>
                                      <p:cBhvr>
                                        <p:cTn id="33" dur="1" fill="hold">
                                          <p:stCondLst>
                                            <p:cond delay="0"/>
                                          </p:stCondLst>
                                        </p:cTn>
                                        <p:tgtEl>
                                          <p:spTgt spid="20">
                                            <p:txEl>
                                              <p:pRg st="0" end="0"/>
                                            </p:txEl>
                                          </p:spTgt>
                                        </p:tgtEl>
                                        <p:attrNameLst>
                                          <p:attrName>style.visibility</p:attrName>
                                        </p:attrNameLst>
                                      </p:cBhvr>
                                      <p:to>
                                        <p:strVal val="visible"/>
                                      </p:to>
                                    </p:set>
                                    <p:animEffect transition="in" filter="fade">
                                      <p:cBhvr>
                                        <p:cTn id="34" dur="500"/>
                                        <p:tgtEl>
                                          <p:spTgt spid="20">
                                            <p:txEl>
                                              <p:pRg st="0" end="0"/>
                                            </p:txEl>
                                          </p:spTgt>
                                        </p:tgtEl>
                                      </p:cBhvr>
                                    </p:animEffect>
                                  </p:childTnLst>
                                </p:cTn>
                              </p:par>
                              <p:par>
                                <p:cTn id="35" presetID="2" presetClass="entr" presetSubtype="12" decel="10000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700" fill="hold"/>
                                        <p:tgtEl>
                                          <p:spTgt spid="13"/>
                                        </p:tgtEl>
                                        <p:attrNameLst>
                                          <p:attrName>ppt_x</p:attrName>
                                        </p:attrNameLst>
                                      </p:cBhvr>
                                      <p:tavLst>
                                        <p:tav tm="0">
                                          <p:val>
                                            <p:strVal val="0-#ppt_w/2"/>
                                          </p:val>
                                        </p:tav>
                                        <p:tav tm="100000">
                                          <p:val>
                                            <p:strVal val="#ppt_x"/>
                                          </p:val>
                                        </p:tav>
                                      </p:tavLst>
                                    </p:anim>
                                    <p:anim calcmode="lin" valueType="num">
                                      <p:cBhvr additive="base">
                                        <p:cTn id="38" dur="7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5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700" fill="hold"/>
                                        <p:tgtEl>
                                          <p:spTgt spid="12"/>
                                        </p:tgtEl>
                                        <p:attrNameLst>
                                          <p:attrName>ppt_x</p:attrName>
                                        </p:attrNameLst>
                                      </p:cBhvr>
                                      <p:tavLst>
                                        <p:tav tm="0">
                                          <p:val>
                                            <p:strVal val="#ppt_x"/>
                                          </p:val>
                                        </p:tav>
                                        <p:tav tm="100000">
                                          <p:val>
                                            <p:strVal val="#ppt_x"/>
                                          </p:val>
                                        </p:tav>
                                      </p:tavLst>
                                    </p:anim>
                                    <p:anim calcmode="lin" valueType="num">
                                      <p:cBhvr additive="base">
                                        <p:cTn id="42" dur="700" fill="hold"/>
                                        <p:tgtEl>
                                          <p:spTgt spid="12"/>
                                        </p:tgtEl>
                                        <p:attrNameLst>
                                          <p:attrName>ppt_y</p:attrName>
                                        </p:attrNameLst>
                                      </p:cBhvr>
                                      <p:tavLst>
                                        <p:tav tm="0">
                                          <p:val>
                                            <p:strVal val="1+#ppt_h/2"/>
                                          </p:val>
                                        </p:tav>
                                        <p:tav tm="100000">
                                          <p:val>
                                            <p:strVal val="#ppt_y"/>
                                          </p:val>
                                        </p:tav>
                                      </p:tavLst>
                                    </p:anim>
                                  </p:childTnLst>
                                </p:cTn>
                              </p:par>
                              <p:par>
                                <p:cTn id="43" presetID="10" presetClass="entr" presetSubtype="0" fill="hold" grpId="0" nodeType="withEffect">
                                  <p:stCondLst>
                                    <p:cond delay="75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fade">
                                      <p:cBhvr>
                                        <p:cTn id="45" dur="500"/>
                                        <p:tgtEl>
                                          <p:spTgt spid="21">
                                            <p:txEl>
                                              <p:pRg st="0" end="0"/>
                                            </p:txEl>
                                          </p:spTgt>
                                        </p:tgtEl>
                                      </p:cBhvr>
                                    </p:animEffect>
                                  </p:childTnLst>
                                </p:cTn>
                              </p:par>
                              <p:par>
                                <p:cTn id="46" presetID="2" presetClass="entr" presetSubtype="4" decel="100000" fill="hold" grpId="0" nodeType="withEffect">
                                  <p:stCondLst>
                                    <p:cond delay="75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700" fill="hold"/>
                                        <p:tgtEl>
                                          <p:spTgt spid="14"/>
                                        </p:tgtEl>
                                        <p:attrNameLst>
                                          <p:attrName>ppt_x</p:attrName>
                                        </p:attrNameLst>
                                      </p:cBhvr>
                                      <p:tavLst>
                                        <p:tav tm="0">
                                          <p:val>
                                            <p:strVal val="#ppt_x"/>
                                          </p:val>
                                        </p:tav>
                                        <p:tav tm="100000">
                                          <p:val>
                                            <p:strVal val="#ppt_x"/>
                                          </p:val>
                                        </p:tav>
                                      </p:tavLst>
                                    </p:anim>
                                    <p:anim calcmode="lin" valueType="num">
                                      <p:cBhvr additive="base">
                                        <p:cTn id="49" dur="700" fill="hold"/>
                                        <p:tgtEl>
                                          <p:spTgt spid="14"/>
                                        </p:tgtEl>
                                        <p:attrNameLst>
                                          <p:attrName>ppt_y</p:attrName>
                                        </p:attrNameLst>
                                      </p:cBhvr>
                                      <p:tavLst>
                                        <p:tav tm="0">
                                          <p:val>
                                            <p:strVal val="1+#ppt_h/2"/>
                                          </p:val>
                                        </p:tav>
                                        <p:tav tm="100000">
                                          <p:val>
                                            <p:strVal val="#ppt_y"/>
                                          </p:val>
                                        </p:tav>
                                      </p:tavLst>
                                    </p:anim>
                                  </p:childTnLst>
                                </p:cTn>
                              </p:par>
                              <p:par>
                                <p:cTn id="50" presetID="2" presetClass="entr" presetSubtype="6" decel="100000" fill="hold" grpId="0" nodeType="withEffect">
                                  <p:stCondLst>
                                    <p:cond delay="75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700" fill="hold"/>
                                        <p:tgtEl>
                                          <p:spTgt spid="15"/>
                                        </p:tgtEl>
                                        <p:attrNameLst>
                                          <p:attrName>ppt_x</p:attrName>
                                        </p:attrNameLst>
                                      </p:cBhvr>
                                      <p:tavLst>
                                        <p:tav tm="0">
                                          <p:val>
                                            <p:strVal val="1+#ppt_w/2"/>
                                          </p:val>
                                        </p:tav>
                                        <p:tav tm="100000">
                                          <p:val>
                                            <p:strVal val="#ppt_x"/>
                                          </p:val>
                                        </p:tav>
                                      </p:tavLst>
                                    </p:anim>
                                    <p:anim calcmode="lin" valueType="num">
                                      <p:cBhvr additive="base">
                                        <p:cTn id="53" dur="700" fill="hold"/>
                                        <p:tgtEl>
                                          <p:spTgt spid="15"/>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22">
                                            <p:txEl>
                                              <p:pRg st="0" end="0"/>
                                            </p:txEl>
                                          </p:spTgt>
                                        </p:tgtEl>
                                        <p:attrNameLst>
                                          <p:attrName>style.visibility</p:attrName>
                                        </p:attrNameLst>
                                      </p:cBhvr>
                                      <p:to>
                                        <p:strVal val="visible"/>
                                      </p:to>
                                    </p:set>
                                    <p:animEffect transition="in" filter="fade">
                                      <p:cBhvr>
                                        <p:cTn id="56" dur="500"/>
                                        <p:tgtEl>
                                          <p:spTgt spid="22">
                                            <p:txEl>
                                              <p:pRg st="0" end="0"/>
                                            </p:txEl>
                                          </p:spTgt>
                                        </p:tgtEl>
                                      </p:cBhvr>
                                    </p:animEffect>
                                  </p:childTnLst>
                                </p:cTn>
                              </p:par>
                            </p:childTnLst>
                          </p:cTn>
                        </p:par>
                        <p:par>
                          <p:cTn id="57" fill="hold">
                            <p:stCondLst>
                              <p:cond delay="2000"/>
                            </p:stCondLst>
                            <p:childTnLst>
                              <p:par>
                                <p:cTn id="58" presetID="22" presetClass="entr" presetSubtype="2"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right)">
                                      <p:cBhvr>
                                        <p:cTn id="60" dur="500"/>
                                        <p:tgtEl>
                                          <p:spTgt spid="36"/>
                                        </p:tgtEl>
                                      </p:cBhvr>
                                    </p:animEffect>
                                  </p:childTnLst>
                                </p:cTn>
                              </p:par>
                            </p:childTnLst>
                          </p:cTn>
                        </p:par>
                        <p:par>
                          <p:cTn id="61" fill="hold">
                            <p:stCondLst>
                              <p:cond delay="2500"/>
                            </p:stCondLst>
                            <p:childTnLst>
                              <p:par>
                                <p:cTn id="62" presetID="2" presetClass="entr" presetSubtype="8" decel="100000"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750" fill="hold"/>
                                        <p:tgtEl>
                                          <p:spTgt spid="29"/>
                                        </p:tgtEl>
                                        <p:attrNameLst>
                                          <p:attrName>ppt_x</p:attrName>
                                        </p:attrNameLst>
                                      </p:cBhvr>
                                      <p:tavLst>
                                        <p:tav tm="0">
                                          <p:val>
                                            <p:strVal val="0-#ppt_w/2"/>
                                          </p:val>
                                        </p:tav>
                                        <p:tav tm="100000">
                                          <p:val>
                                            <p:strVal val="#ppt_x"/>
                                          </p:val>
                                        </p:tav>
                                      </p:tavLst>
                                    </p:anim>
                                    <p:anim calcmode="lin" valueType="num">
                                      <p:cBhvr additive="base">
                                        <p:cTn id="65" dur="750" fill="hold"/>
                                        <p:tgtEl>
                                          <p:spTgt spid="29"/>
                                        </p:tgtEl>
                                        <p:attrNameLst>
                                          <p:attrName>ppt_y</p:attrName>
                                        </p:attrNameLst>
                                      </p:cBhvr>
                                      <p:tavLst>
                                        <p:tav tm="0">
                                          <p:val>
                                            <p:strVal val="#ppt_y"/>
                                          </p:val>
                                        </p:tav>
                                        <p:tav tm="100000">
                                          <p:val>
                                            <p:strVal val="#ppt_y"/>
                                          </p:val>
                                        </p:tav>
                                      </p:tavLst>
                                    </p:anim>
                                  </p:childTnLst>
                                </p:cTn>
                              </p:par>
                              <p:par>
                                <p:cTn id="66" presetID="22" presetClass="entr" presetSubtype="8"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left)">
                                      <p:cBhvr>
                                        <p:cTn id="68" dur="500"/>
                                        <p:tgtEl>
                                          <p:spTgt spid="49"/>
                                        </p:tgtEl>
                                      </p:cBhvr>
                                    </p:animEffect>
                                  </p:childTnLst>
                                </p:cTn>
                              </p:par>
                            </p:childTnLst>
                          </p:cTn>
                        </p:par>
                        <p:par>
                          <p:cTn id="69" fill="hold">
                            <p:stCondLst>
                              <p:cond delay="3250"/>
                            </p:stCondLst>
                            <p:childTnLst>
                              <p:par>
                                <p:cTn id="70" presetID="10" presetClass="entr" presetSubtype="0" fill="hold" grpId="0" nodeType="after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par>
                          <p:cTn id="73" fill="hold">
                            <p:stCondLst>
                              <p:cond delay="3750"/>
                            </p:stCondLst>
                            <p:childTnLst>
                              <p:par>
                                <p:cTn id="74" presetID="22" presetClass="entr" presetSubtype="8"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left)">
                                      <p:cBhvr>
                                        <p:cTn id="76" dur="500"/>
                                        <p:tgtEl>
                                          <p:spTgt spid="25"/>
                                        </p:tgtEl>
                                      </p:cBhvr>
                                    </p:animEffect>
                                  </p:childTnLst>
                                </p:cTn>
                              </p:par>
                            </p:childTnLst>
                          </p:cTn>
                        </p:par>
                        <p:par>
                          <p:cTn id="77" fill="hold">
                            <p:stCondLst>
                              <p:cond delay="4250"/>
                            </p:stCondLst>
                            <p:childTnLst>
                              <p:par>
                                <p:cTn id="78" presetID="2" presetClass="entr" presetSubtype="2" decel="100000"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 calcmode="lin" valueType="num">
                                      <p:cBhvr additive="base">
                                        <p:cTn id="80" dur="750" fill="hold"/>
                                        <p:tgtEl>
                                          <p:spTgt spid="33"/>
                                        </p:tgtEl>
                                        <p:attrNameLst>
                                          <p:attrName>ppt_x</p:attrName>
                                        </p:attrNameLst>
                                      </p:cBhvr>
                                      <p:tavLst>
                                        <p:tav tm="0">
                                          <p:val>
                                            <p:strVal val="1+#ppt_w/2"/>
                                          </p:val>
                                        </p:tav>
                                        <p:tav tm="100000">
                                          <p:val>
                                            <p:strVal val="#ppt_x"/>
                                          </p:val>
                                        </p:tav>
                                      </p:tavLst>
                                    </p:anim>
                                    <p:anim calcmode="lin" valueType="num">
                                      <p:cBhvr additive="base">
                                        <p:cTn id="81" dur="750" fill="hold"/>
                                        <p:tgtEl>
                                          <p:spTgt spid="33"/>
                                        </p:tgtEl>
                                        <p:attrNameLst>
                                          <p:attrName>ppt_y</p:attrName>
                                        </p:attrNameLst>
                                      </p:cBhvr>
                                      <p:tavLst>
                                        <p:tav tm="0">
                                          <p:val>
                                            <p:strVal val="#ppt_y"/>
                                          </p:val>
                                        </p:tav>
                                        <p:tav tm="100000">
                                          <p:val>
                                            <p:strVal val="#ppt_y"/>
                                          </p:val>
                                        </p:tav>
                                      </p:tavLst>
                                    </p:anim>
                                  </p:childTnLst>
                                </p:cTn>
                              </p:par>
                              <p:par>
                                <p:cTn id="82" presetID="22" presetClass="entr" presetSubtype="2" fill="hold" grpId="0"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wipe(right)">
                                      <p:cBhvr>
                                        <p:cTn id="84" dur="500"/>
                                        <p:tgtEl>
                                          <p:spTgt spid="51"/>
                                        </p:tgtEl>
                                      </p:cBhvr>
                                    </p:animEffect>
                                  </p:childTnLst>
                                </p:cTn>
                              </p:par>
                            </p:childTnLst>
                          </p:cTn>
                        </p:par>
                        <p:par>
                          <p:cTn id="85" fill="hold">
                            <p:stCondLst>
                              <p:cond delay="5000"/>
                            </p:stCondLst>
                            <p:childTnLst>
                              <p:par>
                                <p:cTn id="86" presetID="10" presetClass="entr" presetSubtype="0" fill="hold" grpId="0" nodeType="after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fade">
                                      <p:cBhvr>
                                        <p:cTn id="88" dur="500"/>
                                        <p:tgtEl>
                                          <p:spTgt spid="55"/>
                                        </p:tgtEl>
                                      </p:cBhvr>
                                    </p:animEffect>
                                  </p:childTnLst>
                                </p:cTn>
                              </p:par>
                            </p:childTnLst>
                          </p:cTn>
                        </p:par>
                        <p:par>
                          <p:cTn id="89" fill="hold">
                            <p:stCondLst>
                              <p:cond delay="5500"/>
                            </p:stCondLst>
                            <p:childTnLst>
                              <p:par>
                                <p:cTn id="90" presetID="22" presetClass="entr" presetSubtype="2"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par>
                          <p:cTn id="93" fill="hold">
                            <p:stCondLst>
                              <p:cond delay="6000"/>
                            </p:stCondLst>
                            <p:childTnLst>
                              <p:par>
                                <p:cTn id="94" presetID="2" presetClass="entr" presetSubtype="8" decel="100000" fill="hold" grpId="0" nodeType="after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750" fill="hold"/>
                                        <p:tgtEl>
                                          <p:spTgt spid="30"/>
                                        </p:tgtEl>
                                        <p:attrNameLst>
                                          <p:attrName>ppt_x</p:attrName>
                                        </p:attrNameLst>
                                      </p:cBhvr>
                                      <p:tavLst>
                                        <p:tav tm="0">
                                          <p:val>
                                            <p:strVal val="0-#ppt_w/2"/>
                                          </p:val>
                                        </p:tav>
                                        <p:tav tm="100000">
                                          <p:val>
                                            <p:strVal val="#ppt_x"/>
                                          </p:val>
                                        </p:tav>
                                      </p:tavLst>
                                    </p:anim>
                                    <p:anim calcmode="lin" valueType="num">
                                      <p:cBhvr additive="base">
                                        <p:cTn id="97" dur="750" fill="hold"/>
                                        <p:tgtEl>
                                          <p:spTgt spid="30"/>
                                        </p:tgtEl>
                                        <p:attrNameLst>
                                          <p:attrName>ppt_y</p:attrName>
                                        </p:attrNameLst>
                                      </p:cBhvr>
                                      <p:tavLst>
                                        <p:tav tm="0">
                                          <p:val>
                                            <p:strVal val="#ppt_y"/>
                                          </p:val>
                                        </p:tav>
                                        <p:tav tm="100000">
                                          <p:val>
                                            <p:strVal val="#ppt_y"/>
                                          </p:val>
                                        </p:tav>
                                      </p:tavLst>
                                    </p:anim>
                                  </p:childTnLst>
                                </p:cTn>
                              </p:par>
                              <p:par>
                                <p:cTn id="98" presetID="22" presetClass="entr" presetSubtype="8"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wipe(left)">
                                      <p:cBhvr>
                                        <p:cTn id="100" dur="500"/>
                                        <p:tgtEl>
                                          <p:spTgt spid="50"/>
                                        </p:tgtEl>
                                      </p:cBhvr>
                                    </p:animEffect>
                                  </p:childTnLst>
                                </p:cTn>
                              </p:par>
                            </p:childTnLst>
                          </p:cTn>
                        </p:par>
                        <p:par>
                          <p:cTn id="101" fill="hold">
                            <p:stCondLst>
                              <p:cond delay="6750"/>
                            </p:stCondLst>
                            <p:childTnLst>
                              <p:par>
                                <p:cTn id="102" presetID="10" presetClass="entr" presetSubtype="0" fill="hold" grpId="0" nodeType="after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childTnLst>
                          </p:cTn>
                        </p:par>
                        <p:par>
                          <p:cTn id="105" fill="hold">
                            <p:stCondLst>
                              <p:cond delay="7250"/>
                            </p:stCondLst>
                            <p:childTnLst>
                              <p:par>
                                <p:cTn id="106" presetID="22" presetClass="entr" presetSubtype="8" fill="hold" grpId="0"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wipe(left)">
                                      <p:cBhvr>
                                        <p:cTn id="108" dur="500"/>
                                        <p:tgtEl>
                                          <p:spTgt spid="26"/>
                                        </p:tgtEl>
                                      </p:cBhvr>
                                    </p:animEffect>
                                  </p:childTnLst>
                                </p:cTn>
                              </p:par>
                            </p:childTnLst>
                          </p:cTn>
                        </p:par>
                        <p:par>
                          <p:cTn id="109" fill="hold">
                            <p:stCondLst>
                              <p:cond delay="7750"/>
                            </p:stCondLst>
                            <p:childTnLst>
                              <p:par>
                                <p:cTn id="110" presetID="2" presetClass="entr" presetSubtype="2" decel="100000" fill="hold" grpId="0" nodeType="afterEffect">
                                  <p:stCondLst>
                                    <p:cond delay="0"/>
                                  </p:stCondLst>
                                  <p:childTnLst>
                                    <p:set>
                                      <p:cBhvr>
                                        <p:cTn id="111" dur="1" fill="hold">
                                          <p:stCondLst>
                                            <p:cond delay="0"/>
                                          </p:stCondLst>
                                        </p:cTn>
                                        <p:tgtEl>
                                          <p:spTgt spid="34"/>
                                        </p:tgtEl>
                                        <p:attrNameLst>
                                          <p:attrName>style.visibility</p:attrName>
                                        </p:attrNameLst>
                                      </p:cBhvr>
                                      <p:to>
                                        <p:strVal val="visible"/>
                                      </p:to>
                                    </p:set>
                                    <p:anim calcmode="lin" valueType="num">
                                      <p:cBhvr additive="base">
                                        <p:cTn id="112" dur="750" fill="hold"/>
                                        <p:tgtEl>
                                          <p:spTgt spid="34"/>
                                        </p:tgtEl>
                                        <p:attrNameLst>
                                          <p:attrName>ppt_x</p:attrName>
                                        </p:attrNameLst>
                                      </p:cBhvr>
                                      <p:tavLst>
                                        <p:tav tm="0">
                                          <p:val>
                                            <p:strVal val="1+#ppt_w/2"/>
                                          </p:val>
                                        </p:tav>
                                        <p:tav tm="100000">
                                          <p:val>
                                            <p:strVal val="#ppt_x"/>
                                          </p:val>
                                        </p:tav>
                                      </p:tavLst>
                                    </p:anim>
                                    <p:anim calcmode="lin" valueType="num">
                                      <p:cBhvr additive="base">
                                        <p:cTn id="113" dur="750" fill="hold"/>
                                        <p:tgtEl>
                                          <p:spTgt spid="34"/>
                                        </p:tgtEl>
                                        <p:attrNameLst>
                                          <p:attrName>ppt_y</p:attrName>
                                        </p:attrNameLst>
                                      </p:cBhvr>
                                      <p:tavLst>
                                        <p:tav tm="0">
                                          <p:val>
                                            <p:strVal val="#ppt_y"/>
                                          </p:val>
                                        </p:tav>
                                        <p:tav tm="100000">
                                          <p:val>
                                            <p:strVal val="#ppt_y"/>
                                          </p:val>
                                        </p:tav>
                                      </p:tavLst>
                                    </p:anim>
                                  </p:childTnLst>
                                </p:cTn>
                              </p:par>
                              <p:par>
                                <p:cTn id="114" presetID="22" presetClass="entr" presetSubtype="2"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animEffect transition="in" filter="wipe(right)">
                                      <p:cBhvr>
                                        <p:cTn id="116" dur="500"/>
                                        <p:tgtEl>
                                          <p:spTgt spid="52"/>
                                        </p:tgtEl>
                                      </p:cBhvr>
                                    </p:animEffect>
                                  </p:childTnLst>
                                </p:cTn>
                              </p:par>
                            </p:childTnLst>
                          </p:cTn>
                        </p:par>
                        <p:par>
                          <p:cTn id="117" fill="hold">
                            <p:stCondLst>
                              <p:cond delay="8500"/>
                            </p:stCondLst>
                            <p:childTnLst>
                              <p:par>
                                <p:cTn id="118" presetID="10" presetClass="entr" presetSubtype="0" fill="hold" grpId="0" nodeType="after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fade">
                                      <p:cBhvr>
                                        <p:cTn id="120" dur="500"/>
                                        <p:tgtEl>
                                          <p:spTgt spid="56"/>
                                        </p:tgtEl>
                                      </p:cBhvr>
                                    </p:animEffect>
                                  </p:childTnLst>
                                </p:cTn>
                              </p:par>
                            </p:childTnLst>
                          </p:cTn>
                        </p:par>
                        <p:par>
                          <p:cTn id="121" fill="hold">
                            <p:stCondLst>
                              <p:cond delay="9000"/>
                            </p:stCondLst>
                            <p:childTnLst>
                              <p:par>
                                <p:cTn id="122" presetID="2" presetClass="entr" presetSubtype="8" decel="100000" fill="hold" grpId="0" nodeType="afterEffect">
                                  <p:stCondLst>
                                    <p:cond delay="500"/>
                                  </p:stCondLst>
                                  <p:childTnLst>
                                    <p:set>
                                      <p:cBhvr>
                                        <p:cTn id="123" dur="1" fill="hold">
                                          <p:stCondLst>
                                            <p:cond delay="0"/>
                                          </p:stCondLst>
                                        </p:cTn>
                                        <p:tgtEl>
                                          <p:spTgt spid="58"/>
                                        </p:tgtEl>
                                        <p:attrNameLst>
                                          <p:attrName>style.visibility</p:attrName>
                                        </p:attrNameLst>
                                      </p:cBhvr>
                                      <p:to>
                                        <p:strVal val="visible"/>
                                      </p:to>
                                    </p:set>
                                    <p:anim calcmode="lin" valueType="num">
                                      <p:cBhvr additive="base">
                                        <p:cTn id="124" dur="500" fill="hold"/>
                                        <p:tgtEl>
                                          <p:spTgt spid="58"/>
                                        </p:tgtEl>
                                        <p:attrNameLst>
                                          <p:attrName>ppt_x</p:attrName>
                                        </p:attrNameLst>
                                      </p:cBhvr>
                                      <p:tavLst>
                                        <p:tav tm="0">
                                          <p:val>
                                            <p:strVal val="0-#ppt_w/2"/>
                                          </p:val>
                                        </p:tav>
                                        <p:tav tm="100000">
                                          <p:val>
                                            <p:strVal val="#ppt_x"/>
                                          </p:val>
                                        </p:tav>
                                      </p:tavLst>
                                    </p:anim>
                                    <p:anim calcmode="lin" valueType="num">
                                      <p:cBhvr additive="base">
                                        <p:cTn id="125" dur="500" fill="hold"/>
                                        <p:tgtEl>
                                          <p:spTgt spid="58"/>
                                        </p:tgtEl>
                                        <p:attrNameLst>
                                          <p:attrName>ppt_y</p:attrName>
                                        </p:attrNameLst>
                                      </p:cBhvr>
                                      <p:tavLst>
                                        <p:tav tm="0">
                                          <p:val>
                                            <p:strVal val="#ppt_y"/>
                                          </p:val>
                                        </p:tav>
                                        <p:tav tm="100000">
                                          <p:val>
                                            <p:strVal val="#ppt_y"/>
                                          </p:val>
                                        </p:tav>
                                      </p:tavLst>
                                    </p:anim>
                                  </p:childTnLst>
                                </p:cTn>
                              </p:par>
                              <p:par>
                                <p:cTn id="126" presetID="2" presetClass="entr" presetSubtype="2" decel="100000" fill="hold" grpId="0" nodeType="withEffect">
                                  <p:stCondLst>
                                    <p:cond delay="500"/>
                                  </p:stCondLst>
                                  <p:childTnLst>
                                    <p:set>
                                      <p:cBhvr>
                                        <p:cTn id="127" dur="1" fill="hold">
                                          <p:stCondLst>
                                            <p:cond delay="0"/>
                                          </p:stCondLst>
                                        </p:cTn>
                                        <p:tgtEl>
                                          <p:spTgt spid="57">
                                            <p:txEl>
                                              <p:pRg st="0" end="0"/>
                                            </p:txEl>
                                          </p:spTgt>
                                        </p:tgtEl>
                                        <p:attrNameLst>
                                          <p:attrName>style.visibility</p:attrName>
                                        </p:attrNameLst>
                                      </p:cBhvr>
                                      <p:to>
                                        <p:strVal val="visible"/>
                                      </p:to>
                                    </p:set>
                                    <p:anim calcmode="lin" valueType="num">
                                      <p:cBhvr additive="base">
                                        <p:cTn id="128"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29" dur="500" fill="hold"/>
                                        <p:tgtEl>
                                          <p:spTgt spid="5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6" grpId="0" animBg="1"/>
      <p:bldP spid="26" grpId="0" animBg="1"/>
      <p:bldP spid="34" grpId="0" animBg="1"/>
      <p:bldP spid="25" grpId="0" animBg="1"/>
      <p:bldP spid="33" grpId="0" animBg="1"/>
      <p:bldP spid="30" grpId="0" animBg="1"/>
      <p:bldP spid="29" grpId="0" animBg="1"/>
      <p:bldP spid="9" grpId="0" animBg="1"/>
      <p:bldP spid="5"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10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49" grpId="0">
        <p:tmplLst>
          <p:tmpl>
            <p:tnLst>
              <p:par>
                <p:cTn presetID="22" presetClass="entr" presetSubtype="8" fill="hold" nodeType="with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p:tmplLst>
          <p:tmpl>
            <p:tnLst>
              <p:par>
                <p:cTn presetID="22" presetClass="entr" presetSubtype="8"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p:tmplLst>
          <p:tmpl>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p:tmplLst>
          <p:tmpl>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animBg="1"/>
      <p:bldP spid="54" grpId="0" animBg="1"/>
      <p:bldP spid="55" grpId="0" animBg="1"/>
      <p:bldP spid="56" grpId="0" animBg="1"/>
      <p:bldP spid="57" grpId="0" build="allAtOnce">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9" name="ドーナツ 8"/>
          <p:cNvSpPr/>
          <p:nvPr userDrawn="1"/>
        </p:nvSpPr>
        <p:spPr>
          <a:xfrm>
            <a:off x="4175620" y="1825776"/>
            <a:ext cx="3840761" cy="3846189"/>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0" name="アーチ 6"/>
          <p:cNvSpPr/>
          <p:nvPr userDrawn="1"/>
        </p:nvSpPr>
        <p:spPr>
          <a:xfrm>
            <a:off x="6119715" y="1825775"/>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20000"/>
              <a:lumOff val="8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1" name="アーチ 6"/>
          <p:cNvSpPr/>
          <p:nvPr userDrawn="1"/>
        </p:nvSpPr>
        <p:spPr>
          <a:xfrm rot="5400000">
            <a:off x="6015041" y="3670625"/>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3">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2" name="アーチ 6"/>
          <p:cNvSpPr/>
          <p:nvPr userDrawn="1"/>
        </p:nvSpPr>
        <p:spPr>
          <a:xfrm rot="10800000">
            <a:off x="4169858" y="3565968"/>
            <a:ext cx="1896665" cy="2105995"/>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2">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3" name="アーチ 6"/>
          <p:cNvSpPr/>
          <p:nvPr userDrawn="1"/>
        </p:nvSpPr>
        <p:spPr>
          <a:xfrm rot="16200000">
            <a:off x="4274697" y="1720408"/>
            <a:ext cx="1896500" cy="2106177"/>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4">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tx1"/>
              </a:solidFill>
            </a:endParaRPr>
          </a:p>
        </p:txBody>
      </p:sp>
      <p:sp>
        <p:nvSpPr>
          <p:cNvPr id="14" name="テキスト プレースホルダー 11"/>
          <p:cNvSpPr>
            <a:spLocks noGrp="1"/>
          </p:cNvSpPr>
          <p:nvPr>
            <p:ph type="body" sz="quarter" idx="31" hasCustomPrompt="1"/>
          </p:nvPr>
        </p:nvSpPr>
        <p:spPr>
          <a:xfrm>
            <a:off x="8106398" y="2468358"/>
            <a:ext cx="3660724" cy="1100756"/>
          </a:xfrm>
        </p:spPr>
        <p:txBody>
          <a:bodyPr anchor="t">
            <a:noAutofit/>
          </a:bodyPr>
          <a:lstStyle>
            <a:lvl1pPr algn="l">
              <a:lnSpc>
                <a:spcPct val="120000"/>
              </a:lnSpc>
              <a:defRPr sz="1333">
                <a:solidFill>
                  <a:schemeClr val="tx2"/>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32" hasCustomPrompt="1"/>
          </p:nvPr>
        </p:nvSpPr>
        <p:spPr>
          <a:xfrm>
            <a:off x="8106398" y="1851330"/>
            <a:ext cx="3660724" cy="515469"/>
          </a:xfrm>
        </p:spPr>
        <p:txBody>
          <a:bodyPr anchor="b">
            <a:noAutofit/>
          </a:bodyPr>
          <a:lstStyle>
            <a:lvl1pPr algn="l">
              <a:lnSpc>
                <a:spcPct val="100000"/>
              </a:lnSpc>
              <a:spcBef>
                <a:spcPts val="0"/>
              </a:spcBef>
              <a:defRPr sz="1867" spc="0">
                <a:solidFill>
                  <a:schemeClr val="accent1"/>
                </a:solidFill>
                <a:latin typeface="Route 159 SemiBold" pitchFamily="50" charset="0"/>
              </a:defRPr>
            </a:lvl1pPr>
          </a:lstStyle>
          <a:p>
            <a:pPr lvl="0"/>
            <a:r>
              <a:rPr lang="en-US" altLang="ja-JP" dirty="0"/>
              <a:t>Text here</a:t>
            </a:r>
            <a:endParaRPr lang="en-US" dirty="0"/>
          </a:p>
        </p:txBody>
      </p:sp>
      <p:sp>
        <p:nvSpPr>
          <p:cNvPr id="16" name="テキスト プレースホルダー 11"/>
          <p:cNvSpPr>
            <a:spLocks noGrp="1"/>
          </p:cNvSpPr>
          <p:nvPr>
            <p:ph type="body" sz="quarter" idx="33" hasCustomPrompt="1"/>
          </p:nvPr>
        </p:nvSpPr>
        <p:spPr>
          <a:xfrm>
            <a:off x="8106398" y="4658601"/>
            <a:ext cx="3660724" cy="1100756"/>
          </a:xfrm>
        </p:spPr>
        <p:txBody>
          <a:bodyPr anchor="t">
            <a:noAutofit/>
          </a:bodyPr>
          <a:lstStyle>
            <a:lvl1pPr algn="l">
              <a:lnSpc>
                <a:spcPct val="120000"/>
              </a:lnSpc>
              <a:defRPr sz="1333">
                <a:solidFill>
                  <a:schemeClr val="tx2"/>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4" hasCustomPrompt="1"/>
          </p:nvPr>
        </p:nvSpPr>
        <p:spPr>
          <a:xfrm>
            <a:off x="8106398" y="4041574"/>
            <a:ext cx="3660724" cy="515469"/>
          </a:xfrm>
        </p:spPr>
        <p:txBody>
          <a:bodyPr anchor="b">
            <a:noAutofit/>
          </a:bodyPr>
          <a:lstStyle>
            <a:lvl1pPr algn="l">
              <a:lnSpc>
                <a:spcPct val="100000"/>
              </a:lnSpc>
              <a:spcBef>
                <a:spcPts val="0"/>
              </a:spcBef>
              <a:defRPr sz="1867" spc="0">
                <a:solidFill>
                  <a:schemeClr val="accent3"/>
                </a:solidFill>
                <a:latin typeface="Route 159 SemiBold"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35" hasCustomPrompt="1"/>
          </p:nvPr>
        </p:nvSpPr>
        <p:spPr>
          <a:xfrm>
            <a:off x="424878" y="2477725"/>
            <a:ext cx="3660724" cy="1100756"/>
          </a:xfrm>
        </p:spPr>
        <p:txBody>
          <a:bodyPr anchor="t">
            <a:noAutofit/>
          </a:bodyPr>
          <a:lstStyle>
            <a:lvl1pPr algn="r">
              <a:lnSpc>
                <a:spcPct val="120000"/>
              </a:lnSpc>
              <a:defRPr sz="1333">
                <a:solidFill>
                  <a:schemeClr val="tx2"/>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6" hasCustomPrompt="1"/>
          </p:nvPr>
        </p:nvSpPr>
        <p:spPr>
          <a:xfrm>
            <a:off x="424878" y="1860698"/>
            <a:ext cx="3660724" cy="515469"/>
          </a:xfrm>
        </p:spPr>
        <p:txBody>
          <a:bodyPr anchor="b">
            <a:noAutofit/>
          </a:bodyPr>
          <a:lstStyle>
            <a:lvl1pPr algn="r">
              <a:lnSpc>
                <a:spcPct val="100000"/>
              </a:lnSpc>
              <a:spcBef>
                <a:spcPts val="0"/>
              </a:spcBef>
              <a:defRPr sz="1867" spc="0">
                <a:solidFill>
                  <a:schemeClr val="accent4"/>
                </a:solidFill>
                <a:latin typeface="Route 159 SemiBold"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37" hasCustomPrompt="1"/>
          </p:nvPr>
        </p:nvSpPr>
        <p:spPr>
          <a:xfrm>
            <a:off x="424878" y="4667969"/>
            <a:ext cx="3660724" cy="1100756"/>
          </a:xfrm>
        </p:spPr>
        <p:txBody>
          <a:bodyPr anchor="t">
            <a:noAutofit/>
          </a:bodyPr>
          <a:lstStyle>
            <a:lvl1pPr algn="r">
              <a:lnSpc>
                <a:spcPct val="120000"/>
              </a:lnSpc>
              <a:defRPr sz="1333">
                <a:solidFill>
                  <a:schemeClr val="tx2"/>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8" hasCustomPrompt="1"/>
          </p:nvPr>
        </p:nvSpPr>
        <p:spPr>
          <a:xfrm>
            <a:off x="424878" y="4050941"/>
            <a:ext cx="3660724" cy="515469"/>
          </a:xfrm>
        </p:spPr>
        <p:txBody>
          <a:bodyPr anchor="b">
            <a:noAutofit/>
          </a:bodyPr>
          <a:lstStyle>
            <a:lvl1pPr algn="r">
              <a:lnSpc>
                <a:spcPct val="100000"/>
              </a:lnSpc>
              <a:spcBef>
                <a:spcPts val="0"/>
              </a:spcBef>
              <a:defRPr sz="1867" spc="0">
                <a:solidFill>
                  <a:schemeClr val="accent2"/>
                </a:solidFill>
                <a:latin typeface="Route 159 SemiBold"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39" hasCustomPrompt="1"/>
          </p:nvPr>
        </p:nvSpPr>
        <p:spPr>
          <a:xfrm>
            <a:off x="4655715" y="3445426"/>
            <a:ext cx="2850563" cy="515469"/>
          </a:xfrm>
        </p:spPr>
        <p:txBody>
          <a:bodyPr anchor="ctr">
            <a:noAutofit/>
          </a:bodyPr>
          <a:lstStyle>
            <a:lvl1pPr algn="ctr">
              <a:lnSpc>
                <a:spcPct val="120000"/>
              </a:lnSpc>
              <a:defRPr sz="2133" spc="0">
                <a:solidFill>
                  <a:schemeClr val="tx2"/>
                </a:solidFill>
                <a:latin typeface="Route 159 SemiBold" pitchFamily="50" charset="0"/>
              </a:defRPr>
            </a:lvl1pPr>
          </a:lstStyle>
          <a:p>
            <a:pPr lvl="0"/>
            <a:r>
              <a:rPr lang="en-US" altLang="ja-JP" dirty="0"/>
              <a:t>Text Here</a:t>
            </a:r>
            <a:endParaRPr lang="en-US" dirty="0"/>
          </a:p>
        </p:txBody>
      </p:sp>
      <p:sp>
        <p:nvSpPr>
          <p:cNvPr id="23" name="円/楕円 22"/>
          <p:cNvSpPr/>
          <p:nvPr userDrawn="1"/>
        </p:nvSpPr>
        <p:spPr>
          <a:xfrm>
            <a:off x="6963291" y="2215289"/>
            <a:ext cx="900178" cy="900100"/>
          </a:xfrm>
          <a:prstGeom prst="ellipse">
            <a:avLst/>
          </a:prstGeom>
          <a:solidFill>
            <a:schemeClr val="accent1"/>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4" name="図プレースホルダー 7"/>
          <p:cNvSpPr>
            <a:spLocks noGrp="1"/>
          </p:cNvSpPr>
          <p:nvPr>
            <p:ph type="pic" sz="quarter" idx="17" hasCustomPrompt="1"/>
          </p:nvPr>
        </p:nvSpPr>
        <p:spPr>
          <a:xfrm>
            <a:off x="7195999" y="2425737"/>
            <a:ext cx="456282" cy="456243"/>
          </a:xfrm>
        </p:spPr>
        <p:txBody>
          <a:bodyPr>
            <a:normAutofit/>
          </a:bodyPr>
          <a:lstStyle>
            <a:lvl1pPr>
              <a:defRPr sz="1067"/>
            </a:lvl1pPr>
          </a:lstStyle>
          <a:p>
            <a:r>
              <a:rPr kumimoji="1" lang="en-US" altLang="ja-JP" dirty="0"/>
              <a:t>ICON</a:t>
            </a:r>
            <a:endParaRPr kumimoji="1" lang="ja-JP" altLang="en-US" dirty="0"/>
          </a:p>
        </p:txBody>
      </p:sp>
      <p:sp>
        <p:nvSpPr>
          <p:cNvPr id="25" name="円/楕円 24"/>
          <p:cNvSpPr/>
          <p:nvPr userDrawn="1"/>
        </p:nvSpPr>
        <p:spPr>
          <a:xfrm>
            <a:off x="6966172" y="4458922"/>
            <a:ext cx="900178" cy="900100"/>
          </a:xfrm>
          <a:prstGeom prst="ellipse">
            <a:avLst/>
          </a:prstGeom>
          <a:solidFill>
            <a:schemeClr val="accent3"/>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6" name="図プレースホルダー 7"/>
          <p:cNvSpPr>
            <a:spLocks noGrp="1"/>
          </p:cNvSpPr>
          <p:nvPr>
            <p:ph type="pic" sz="quarter" idx="40" hasCustomPrompt="1"/>
          </p:nvPr>
        </p:nvSpPr>
        <p:spPr>
          <a:xfrm>
            <a:off x="7198880" y="4669370"/>
            <a:ext cx="456282" cy="456243"/>
          </a:xfrm>
        </p:spPr>
        <p:txBody>
          <a:bodyPr>
            <a:normAutofit/>
          </a:bodyPr>
          <a:lstStyle>
            <a:lvl1pPr>
              <a:defRPr sz="1067"/>
            </a:lvl1pPr>
          </a:lstStyle>
          <a:p>
            <a:r>
              <a:rPr kumimoji="1" lang="en-US" altLang="ja-JP" dirty="0"/>
              <a:t>ICON</a:t>
            </a:r>
            <a:endParaRPr kumimoji="1" lang="ja-JP" altLang="en-US" dirty="0"/>
          </a:p>
        </p:txBody>
      </p:sp>
      <p:sp>
        <p:nvSpPr>
          <p:cNvPr id="27" name="円/楕円 26"/>
          <p:cNvSpPr/>
          <p:nvPr userDrawn="1"/>
        </p:nvSpPr>
        <p:spPr>
          <a:xfrm>
            <a:off x="4362995" y="4458922"/>
            <a:ext cx="900178" cy="900100"/>
          </a:xfrm>
          <a:prstGeom prst="ellipse">
            <a:avLst/>
          </a:prstGeom>
          <a:solidFill>
            <a:schemeClr val="accent2"/>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図プレースホルダー 7"/>
          <p:cNvSpPr>
            <a:spLocks noGrp="1"/>
          </p:cNvSpPr>
          <p:nvPr>
            <p:ph type="pic" sz="quarter" idx="41" hasCustomPrompt="1"/>
          </p:nvPr>
        </p:nvSpPr>
        <p:spPr>
          <a:xfrm>
            <a:off x="4595703" y="4669370"/>
            <a:ext cx="456282" cy="456243"/>
          </a:xfrm>
        </p:spPr>
        <p:txBody>
          <a:bodyPr>
            <a:normAutofit/>
          </a:bodyPr>
          <a:lstStyle>
            <a:lvl1pPr>
              <a:defRPr sz="1067"/>
            </a:lvl1pPr>
          </a:lstStyle>
          <a:p>
            <a:r>
              <a:rPr kumimoji="1" lang="en-US" altLang="ja-JP" dirty="0"/>
              <a:t>ICON</a:t>
            </a:r>
            <a:endParaRPr kumimoji="1" lang="ja-JP" altLang="en-US" dirty="0"/>
          </a:p>
        </p:txBody>
      </p:sp>
      <p:sp>
        <p:nvSpPr>
          <p:cNvPr id="29" name="円/楕円 28"/>
          <p:cNvSpPr/>
          <p:nvPr userDrawn="1"/>
        </p:nvSpPr>
        <p:spPr>
          <a:xfrm>
            <a:off x="4362995" y="2215289"/>
            <a:ext cx="900178" cy="900100"/>
          </a:xfrm>
          <a:prstGeom prst="ellipse">
            <a:avLst/>
          </a:prstGeom>
          <a:solidFill>
            <a:schemeClr val="accent4"/>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図プレースホルダー 7"/>
          <p:cNvSpPr>
            <a:spLocks noGrp="1"/>
          </p:cNvSpPr>
          <p:nvPr>
            <p:ph type="pic" sz="quarter" idx="42" hasCustomPrompt="1"/>
          </p:nvPr>
        </p:nvSpPr>
        <p:spPr>
          <a:xfrm>
            <a:off x="4595703" y="2425737"/>
            <a:ext cx="456282" cy="456243"/>
          </a:xfrm>
        </p:spPr>
        <p:txBody>
          <a:bodyPr>
            <a:normAutofit/>
          </a:bodyPr>
          <a:lstStyle>
            <a:lvl1pPr>
              <a:defRPr sz="1067"/>
            </a:lvl1pPr>
          </a:lstStyle>
          <a:p>
            <a:r>
              <a:rPr kumimoji="1" lang="en-US" altLang="ja-JP" dirty="0"/>
              <a:t>ICON</a:t>
            </a:r>
            <a:endParaRPr kumimoji="1" lang="ja-JP" altLang="en-US" dirty="0"/>
          </a:p>
        </p:txBody>
      </p:sp>
      <p:sp>
        <p:nvSpPr>
          <p:cNvPr id="31" name="正方形/長方形 30"/>
          <p:cNvSpPr/>
          <p:nvPr userDrawn="1"/>
        </p:nvSpPr>
        <p:spPr>
          <a:xfrm>
            <a:off x="8177125" y="2413574"/>
            <a:ext cx="2160427" cy="480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32" name="正方形/長方形 31"/>
          <p:cNvSpPr/>
          <p:nvPr userDrawn="1"/>
        </p:nvSpPr>
        <p:spPr>
          <a:xfrm>
            <a:off x="8177125" y="4592064"/>
            <a:ext cx="2160427" cy="4800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33" name="正方形/長方形 32"/>
          <p:cNvSpPr/>
          <p:nvPr userDrawn="1"/>
        </p:nvSpPr>
        <p:spPr>
          <a:xfrm>
            <a:off x="1849098" y="4606064"/>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34" name="正方形/長方形 33"/>
          <p:cNvSpPr/>
          <p:nvPr userDrawn="1"/>
        </p:nvSpPr>
        <p:spPr>
          <a:xfrm>
            <a:off x="1849098" y="2408923"/>
            <a:ext cx="2160427" cy="4800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sz="1200"/>
          </a:p>
        </p:txBody>
      </p:sp>
    </p:spTree>
    <p:extLst>
      <p:ext uri="{BB962C8B-B14F-4D97-AF65-F5344CB8AC3E}">
        <p14:creationId xmlns:p14="http://schemas.microsoft.com/office/powerpoint/2010/main" val="3651178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750"/>
                                        <p:tgtEl>
                                          <p:spTgt spid="9"/>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animEffect transition="in" filter="fade">
                                      <p:cBhvr>
                                        <p:cTn id="19" dur="500"/>
                                        <p:tgtEl>
                                          <p:spTgt spid="22">
                                            <p:txEl>
                                              <p:pRg st="0" end="0"/>
                                            </p:txEl>
                                          </p:spTgt>
                                        </p:tgtEl>
                                      </p:cBhvr>
                                    </p:animEffect>
                                  </p:childTnLst>
                                </p:cTn>
                              </p:par>
                            </p:childTnLst>
                          </p:cTn>
                        </p:par>
                        <p:par>
                          <p:cTn id="20" fill="hold">
                            <p:stCondLst>
                              <p:cond delay="1750"/>
                            </p:stCondLst>
                            <p:childTnLst>
                              <p:par>
                                <p:cTn id="21" presetID="22" presetClass="entr" presetSubtype="1" fill="hold" grpId="0"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2" presetClass="entr" presetSubtype="2" decel="100000" fill="hold" grpId="0" nodeType="withEffect">
                                  <p:stCondLst>
                                    <p:cond delay="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iterate type="wd">
                                    <p:tmPct val="10000"/>
                                  </p:iterate>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par>
                                <p:cTn id="39" presetID="22" presetClass="entr" presetSubtype="8" fill="hold" grpId="0" nodeType="withEffect">
                                  <p:stCondLst>
                                    <p:cond delay="50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wipe(left)">
                                      <p:cBhvr>
                                        <p:cTn id="41" dur="500"/>
                                        <p:tgtEl>
                                          <p:spTgt spid="14">
                                            <p:txEl>
                                              <p:pRg st="0" end="0"/>
                                            </p:txEl>
                                          </p:spTgt>
                                        </p:tgtEl>
                                      </p:cBhvr>
                                    </p:animEffect>
                                  </p:childTnLst>
                                </p:cTn>
                              </p:par>
                            </p:childTnLst>
                          </p:cTn>
                        </p:par>
                        <p:par>
                          <p:cTn id="42" fill="hold">
                            <p:stCondLst>
                              <p:cond delay="3750"/>
                            </p:stCondLst>
                            <p:childTnLst>
                              <p:par>
                                <p:cTn id="43" presetID="22" presetClass="entr" presetSubtype="1" fill="hold" grpId="0" nodeType="afterEffect">
                                  <p:stCondLst>
                                    <p:cond delay="250"/>
                                  </p:stCondLst>
                                  <p:childTnLst>
                                    <p:set>
                                      <p:cBhvr>
                                        <p:cTn id="44" dur="1" fill="hold">
                                          <p:stCondLst>
                                            <p:cond delay="0"/>
                                          </p:stCondLst>
                                        </p:cTn>
                                        <p:tgtEl>
                                          <p:spTgt spid="11"/>
                                        </p:tgtEl>
                                        <p:attrNameLst>
                                          <p:attrName>style.visibility</p:attrName>
                                        </p:attrNameLst>
                                      </p:cBhvr>
                                      <p:to>
                                        <p:strVal val="visible"/>
                                      </p:to>
                                    </p:set>
                                    <p:animEffect transition="in" filter="wipe(up)">
                                      <p:cBhvr>
                                        <p:cTn id="45" dur="500"/>
                                        <p:tgtEl>
                                          <p:spTgt spid="11"/>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2" presetClass="entr" presetSubtype="2" decel="100000" fill="hold" grpId="0" nodeType="withEffect">
                                  <p:stCondLst>
                                    <p:cond delay="0"/>
                                  </p:stCondLst>
                                  <p:iterate type="wd">
                                    <p:tmPct val="10000"/>
                                  </p:iterate>
                                  <p:childTnLst>
                                    <p:set>
                                      <p:cBhvr>
                                        <p:cTn id="54" dur="1" fill="hold">
                                          <p:stCondLst>
                                            <p:cond delay="0"/>
                                          </p:stCondLst>
                                        </p:cTn>
                                        <p:tgtEl>
                                          <p:spTgt spid="17">
                                            <p:txEl>
                                              <p:pRg st="0" end="0"/>
                                            </p:txEl>
                                          </p:spTgt>
                                        </p:tgtEl>
                                        <p:attrNameLst>
                                          <p:attrName>style.visibility</p:attrName>
                                        </p:attrNameLst>
                                      </p:cBhvr>
                                      <p:to>
                                        <p:strVal val="visible"/>
                                      </p:to>
                                    </p:set>
                                    <p:anim calcmode="lin" valueType="num">
                                      <p:cBhvr additive="base">
                                        <p:cTn id="55"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7">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iterate type="wd">
                                    <p:tmPct val="10000"/>
                                  </p:iterate>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1+#ppt_w/2"/>
                                          </p:val>
                                        </p:tav>
                                        <p:tav tm="100000">
                                          <p:val>
                                            <p:strVal val="#ppt_x"/>
                                          </p:val>
                                        </p:tav>
                                      </p:tavLst>
                                    </p:anim>
                                    <p:anim calcmode="lin" valueType="num">
                                      <p:cBhvr additive="base">
                                        <p:cTn id="60" dur="500" fill="hold"/>
                                        <p:tgtEl>
                                          <p:spTgt spid="32"/>
                                        </p:tgtEl>
                                        <p:attrNameLst>
                                          <p:attrName>ppt_y</p:attrName>
                                        </p:attrNameLst>
                                      </p:cBhvr>
                                      <p:tavLst>
                                        <p:tav tm="0">
                                          <p:val>
                                            <p:strVal val="#ppt_y"/>
                                          </p:val>
                                        </p:tav>
                                        <p:tav tm="100000">
                                          <p:val>
                                            <p:strVal val="#ppt_y"/>
                                          </p:val>
                                        </p:tav>
                                      </p:tavLst>
                                    </p:anim>
                                  </p:childTnLst>
                                </p:cTn>
                              </p:par>
                              <p:par>
                                <p:cTn id="61" presetID="22" presetClass="entr" presetSubtype="8" fill="hold" grpId="0" nodeType="withEffect">
                                  <p:stCondLst>
                                    <p:cond delay="500"/>
                                  </p:stCondLst>
                                  <p:childTnLst>
                                    <p:set>
                                      <p:cBhvr>
                                        <p:cTn id="62" dur="1" fill="hold">
                                          <p:stCondLst>
                                            <p:cond delay="0"/>
                                          </p:stCondLst>
                                        </p:cTn>
                                        <p:tgtEl>
                                          <p:spTgt spid="16">
                                            <p:txEl>
                                              <p:pRg st="0" end="0"/>
                                            </p:txEl>
                                          </p:spTgt>
                                        </p:tgtEl>
                                        <p:attrNameLst>
                                          <p:attrName>style.visibility</p:attrName>
                                        </p:attrNameLst>
                                      </p:cBhvr>
                                      <p:to>
                                        <p:strVal val="visible"/>
                                      </p:to>
                                    </p:set>
                                    <p:animEffect transition="in" filter="wipe(left)">
                                      <p:cBhvr>
                                        <p:cTn id="63" dur="500"/>
                                        <p:tgtEl>
                                          <p:spTgt spid="16">
                                            <p:txEl>
                                              <p:pRg st="0" end="0"/>
                                            </p:txEl>
                                          </p:spTgt>
                                        </p:tgtEl>
                                      </p:cBhvr>
                                    </p:animEffect>
                                  </p:childTnLst>
                                </p:cTn>
                              </p:par>
                            </p:childTnLst>
                          </p:cTn>
                        </p:par>
                        <p:par>
                          <p:cTn id="64" fill="hold">
                            <p:stCondLst>
                              <p:cond delay="5500"/>
                            </p:stCondLst>
                            <p:childTnLst>
                              <p:par>
                                <p:cTn id="65" presetID="22" presetClass="entr" presetSubtype="4" fill="hold" grpId="0" nodeType="afterEffect">
                                  <p:stCondLst>
                                    <p:cond delay="250"/>
                                  </p:stCondLst>
                                  <p:childTnLst>
                                    <p:set>
                                      <p:cBhvr>
                                        <p:cTn id="66" dur="1" fill="hold">
                                          <p:stCondLst>
                                            <p:cond delay="0"/>
                                          </p:stCondLst>
                                        </p:cTn>
                                        <p:tgtEl>
                                          <p:spTgt spid="12"/>
                                        </p:tgtEl>
                                        <p:attrNameLst>
                                          <p:attrName>style.visibility</p:attrName>
                                        </p:attrNameLst>
                                      </p:cBhvr>
                                      <p:to>
                                        <p:strVal val="visible"/>
                                      </p:to>
                                    </p:set>
                                    <p:animEffect transition="in" filter="wipe(down)">
                                      <p:cBhvr>
                                        <p:cTn id="67" dur="500"/>
                                        <p:tgtEl>
                                          <p:spTgt spid="12"/>
                                        </p:tgtEl>
                                      </p:cBhvr>
                                    </p:animEffect>
                                  </p:childTnLst>
                                </p:cTn>
                              </p:par>
                            </p:childTnLst>
                          </p:cTn>
                        </p:par>
                        <p:par>
                          <p:cTn id="68" fill="hold">
                            <p:stCondLst>
                              <p:cond delay="6250"/>
                            </p:stCondLst>
                            <p:childTnLst>
                              <p:par>
                                <p:cTn id="69" presetID="10"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2" presetClass="entr" presetSubtype="8" decel="100000" fill="hold" grpId="0" nodeType="withEffect">
                                  <p:stCondLst>
                                    <p:cond delay="0"/>
                                  </p:stCondLst>
                                  <p:iterate type="wd">
                                    <p:tmPct val="10000"/>
                                  </p:iterate>
                                  <p:childTnLst>
                                    <p:set>
                                      <p:cBhvr>
                                        <p:cTn id="76" dur="1" fill="hold">
                                          <p:stCondLst>
                                            <p:cond delay="0"/>
                                          </p:stCondLst>
                                        </p:cTn>
                                        <p:tgtEl>
                                          <p:spTgt spid="21">
                                            <p:txEl>
                                              <p:pRg st="0" end="0"/>
                                            </p:txEl>
                                          </p:spTgt>
                                        </p:tgtEl>
                                        <p:attrNameLst>
                                          <p:attrName>style.visibility</p:attrName>
                                        </p:attrNameLst>
                                      </p:cBhvr>
                                      <p:to>
                                        <p:strVal val="visible"/>
                                      </p:to>
                                    </p:set>
                                    <p:anim calcmode="lin" valueType="num">
                                      <p:cBhvr additive="base">
                                        <p:cTn id="77"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21">
                                            <p:txEl>
                                              <p:pRg st="0" end="0"/>
                                            </p:txEl>
                                          </p:spTgt>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250"/>
                                  </p:stCondLst>
                                  <p:iterate type="wd">
                                    <p:tmPct val="10000"/>
                                  </p:iterate>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0-#ppt_w/2"/>
                                          </p:val>
                                        </p:tav>
                                        <p:tav tm="100000">
                                          <p:val>
                                            <p:strVal val="#ppt_x"/>
                                          </p:val>
                                        </p:tav>
                                      </p:tavLst>
                                    </p:anim>
                                    <p:anim calcmode="lin" valueType="num">
                                      <p:cBhvr additive="base">
                                        <p:cTn id="82" dur="500" fill="hold"/>
                                        <p:tgtEl>
                                          <p:spTgt spid="33"/>
                                        </p:tgtEl>
                                        <p:attrNameLst>
                                          <p:attrName>ppt_y</p:attrName>
                                        </p:attrNameLst>
                                      </p:cBhvr>
                                      <p:tavLst>
                                        <p:tav tm="0">
                                          <p:val>
                                            <p:strVal val="#ppt_y"/>
                                          </p:val>
                                        </p:tav>
                                        <p:tav tm="100000">
                                          <p:val>
                                            <p:strVal val="#ppt_y"/>
                                          </p:val>
                                        </p:tav>
                                      </p:tavLst>
                                    </p:anim>
                                  </p:childTnLst>
                                </p:cTn>
                              </p:par>
                              <p:par>
                                <p:cTn id="83" presetID="22" presetClass="entr" presetSubtype="2" fill="hold" grpId="0" nodeType="withEffect">
                                  <p:stCondLst>
                                    <p:cond delay="50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wipe(right)">
                                      <p:cBhvr>
                                        <p:cTn id="85" dur="500"/>
                                        <p:tgtEl>
                                          <p:spTgt spid="20">
                                            <p:txEl>
                                              <p:pRg st="0" end="0"/>
                                            </p:txEl>
                                          </p:spTgt>
                                        </p:tgtEl>
                                      </p:cBhvr>
                                    </p:animEffect>
                                  </p:childTnLst>
                                </p:cTn>
                              </p:par>
                            </p:childTnLst>
                          </p:cTn>
                        </p:par>
                        <p:par>
                          <p:cTn id="86" fill="hold">
                            <p:stCondLst>
                              <p:cond delay="7250"/>
                            </p:stCondLst>
                            <p:childTnLst>
                              <p:par>
                                <p:cTn id="87" presetID="22" presetClass="entr" presetSubtype="4" fill="hold" grpId="0" nodeType="afterEffect">
                                  <p:stCondLst>
                                    <p:cond delay="250"/>
                                  </p:stCondLst>
                                  <p:childTnLst>
                                    <p:set>
                                      <p:cBhvr>
                                        <p:cTn id="88" dur="1" fill="hold">
                                          <p:stCondLst>
                                            <p:cond delay="0"/>
                                          </p:stCondLst>
                                        </p:cTn>
                                        <p:tgtEl>
                                          <p:spTgt spid="13"/>
                                        </p:tgtEl>
                                        <p:attrNameLst>
                                          <p:attrName>style.visibility</p:attrName>
                                        </p:attrNameLst>
                                      </p:cBhvr>
                                      <p:to>
                                        <p:strVal val="visible"/>
                                      </p:to>
                                    </p:set>
                                    <p:animEffect transition="in" filter="wipe(down)">
                                      <p:cBhvr>
                                        <p:cTn id="89" dur="500"/>
                                        <p:tgtEl>
                                          <p:spTgt spid="13"/>
                                        </p:tgtEl>
                                      </p:cBhvr>
                                    </p:animEffect>
                                  </p:childTnLst>
                                </p:cTn>
                              </p:par>
                            </p:childTnLst>
                          </p:cTn>
                        </p:par>
                        <p:par>
                          <p:cTn id="90" fill="hold">
                            <p:stCondLst>
                              <p:cond delay="8000"/>
                            </p:stCondLst>
                            <p:childTnLst>
                              <p:par>
                                <p:cTn id="91" presetID="10" presetClass="entr" presetSubtype="0" fill="hold" grpId="0" nodeType="after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500"/>
                                        <p:tgtEl>
                                          <p:spTgt spid="3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500"/>
                                        <p:tgtEl>
                                          <p:spTgt spid="29"/>
                                        </p:tgtEl>
                                      </p:cBhvr>
                                    </p:animEffect>
                                  </p:childTnLst>
                                </p:cTn>
                              </p:par>
                              <p:par>
                                <p:cTn id="97" presetID="2" presetClass="entr" presetSubtype="8" decel="100000" fill="hold" grpId="0" nodeType="withEffect">
                                  <p:stCondLst>
                                    <p:cond delay="0"/>
                                  </p:stCondLst>
                                  <p:iterate type="wd">
                                    <p:tmPct val="10000"/>
                                  </p:iterate>
                                  <p:childTnLst>
                                    <p:set>
                                      <p:cBhvr>
                                        <p:cTn id="98" dur="1" fill="hold">
                                          <p:stCondLst>
                                            <p:cond delay="0"/>
                                          </p:stCondLst>
                                        </p:cTn>
                                        <p:tgtEl>
                                          <p:spTgt spid="19">
                                            <p:txEl>
                                              <p:pRg st="0" end="0"/>
                                            </p:txEl>
                                          </p:spTgt>
                                        </p:tgtEl>
                                        <p:attrNameLst>
                                          <p:attrName>style.visibility</p:attrName>
                                        </p:attrNameLst>
                                      </p:cBhvr>
                                      <p:to>
                                        <p:strVal val="visible"/>
                                      </p:to>
                                    </p:set>
                                    <p:anim calcmode="lin" valueType="num">
                                      <p:cBhvr additive="base">
                                        <p:cTn id="99"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00" dur="500" fill="hold"/>
                                        <p:tgtEl>
                                          <p:spTgt spid="19">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8" decel="100000" fill="hold" grpId="0" nodeType="withEffect">
                                  <p:stCondLst>
                                    <p:cond delay="250"/>
                                  </p:stCondLst>
                                  <p:iterate type="wd">
                                    <p:tmPct val="10000"/>
                                  </p:iterate>
                                  <p:childTnLst>
                                    <p:set>
                                      <p:cBhvr>
                                        <p:cTn id="102" dur="1" fill="hold">
                                          <p:stCondLst>
                                            <p:cond delay="0"/>
                                          </p:stCondLst>
                                        </p:cTn>
                                        <p:tgtEl>
                                          <p:spTgt spid="34"/>
                                        </p:tgtEl>
                                        <p:attrNameLst>
                                          <p:attrName>style.visibility</p:attrName>
                                        </p:attrNameLst>
                                      </p:cBhvr>
                                      <p:to>
                                        <p:strVal val="visible"/>
                                      </p:to>
                                    </p:set>
                                    <p:anim calcmode="lin" valueType="num">
                                      <p:cBhvr additive="base">
                                        <p:cTn id="103" dur="500" fill="hold"/>
                                        <p:tgtEl>
                                          <p:spTgt spid="34"/>
                                        </p:tgtEl>
                                        <p:attrNameLst>
                                          <p:attrName>ppt_x</p:attrName>
                                        </p:attrNameLst>
                                      </p:cBhvr>
                                      <p:tavLst>
                                        <p:tav tm="0">
                                          <p:val>
                                            <p:strVal val="0-#ppt_w/2"/>
                                          </p:val>
                                        </p:tav>
                                        <p:tav tm="100000">
                                          <p:val>
                                            <p:strVal val="#ppt_x"/>
                                          </p:val>
                                        </p:tav>
                                      </p:tavLst>
                                    </p:anim>
                                    <p:anim calcmode="lin" valueType="num">
                                      <p:cBhvr additive="base">
                                        <p:cTn id="104" dur="500" fill="hold"/>
                                        <p:tgtEl>
                                          <p:spTgt spid="34"/>
                                        </p:tgtEl>
                                        <p:attrNameLst>
                                          <p:attrName>ppt_y</p:attrName>
                                        </p:attrNameLst>
                                      </p:cBhvr>
                                      <p:tavLst>
                                        <p:tav tm="0">
                                          <p:val>
                                            <p:strVal val="#ppt_y"/>
                                          </p:val>
                                        </p:tav>
                                        <p:tav tm="100000">
                                          <p:val>
                                            <p:strVal val="#ppt_y"/>
                                          </p:val>
                                        </p:tav>
                                      </p:tavLst>
                                    </p:anim>
                                  </p:childTnLst>
                                </p:cTn>
                              </p:par>
                              <p:par>
                                <p:cTn id="105" presetID="22" presetClass="entr" presetSubtype="2" fill="hold" grpId="0" nodeType="withEffect">
                                  <p:stCondLst>
                                    <p:cond delay="500"/>
                                  </p:stCondLst>
                                  <p:childTnLst>
                                    <p:set>
                                      <p:cBhvr>
                                        <p:cTn id="106" dur="1" fill="hold">
                                          <p:stCondLst>
                                            <p:cond delay="0"/>
                                          </p:stCondLst>
                                        </p:cTn>
                                        <p:tgtEl>
                                          <p:spTgt spid="18">
                                            <p:txEl>
                                              <p:pRg st="0" end="0"/>
                                            </p:txEl>
                                          </p:spTgt>
                                        </p:tgtEl>
                                        <p:attrNameLst>
                                          <p:attrName>style.visibility</p:attrName>
                                        </p:attrNameLst>
                                      </p:cBhvr>
                                      <p:to>
                                        <p:strVal val="visible"/>
                                      </p:to>
                                    </p:set>
                                    <p:animEffect transition="in" filter="wipe(right)">
                                      <p:cBhvr>
                                        <p:cTn id="10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animBg="1"/>
      <p:bldP spid="13" grpId="0" animBg="1"/>
      <p:bldP spid="14" grpId="0" build="p">
        <p:tmplLst>
          <p:tmpl lvl="1">
            <p:tnLst>
              <p:par>
                <p:cTn presetID="22" presetClass="entr" presetSubtype="8"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2" presetClass="entr" presetSubtype="2"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2"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p:bldP spid="25" grpId="0" animBg="1"/>
      <p:bldP spid="26" grpId="0"/>
      <p:bldP spid="27" grpId="0" animBg="1"/>
      <p:bldP spid="28" grpId="0"/>
      <p:bldP spid="29" grpId="0" animBg="1"/>
      <p:bldP spid="30" grpId="0"/>
      <p:bldP spid="31" grpId="0" animBg="1"/>
      <p:bldP spid="32" grpId="0" animBg="1"/>
      <p:bldP spid="33" grpId="0" animBg="1"/>
      <p:bldP spid="34" grpId="0" animBg="1"/>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ドーナツ 7"/>
          <p:cNvSpPr/>
          <p:nvPr userDrawn="1"/>
        </p:nvSpPr>
        <p:spPr>
          <a:xfrm>
            <a:off x="2528604" y="1447543"/>
            <a:ext cx="2176466" cy="223387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9" name="ドーナツ 7"/>
          <p:cNvSpPr/>
          <p:nvPr userDrawn="1"/>
        </p:nvSpPr>
        <p:spPr>
          <a:xfrm>
            <a:off x="4736617" y="2156346"/>
            <a:ext cx="2717708" cy="2789393"/>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tx2"/>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0" name="ドーナツ 7"/>
          <p:cNvSpPr/>
          <p:nvPr userDrawn="1"/>
        </p:nvSpPr>
        <p:spPr>
          <a:xfrm>
            <a:off x="7454325" y="2977198"/>
            <a:ext cx="1917951" cy="196854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2">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1" name="ドーナツ 7"/>
          <p:cNvSpPr/>
          <p:nvPr userDrawn="1"/>
        </p:nvSpPr>
        <p:spPr>
          <a:xfrm rot="21318328">
            <a:off x="8803786" y="1317168"/>
            <a:ext cx="2176466" cy="223387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4">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2" name="ドーナツ 7"/>
          <p:cNvSpPr/>
          <p:nvPr userDrawn="1"/>
        </p:nvSpPr>
        <p:spPr>
          <a:xfrm rot="1061079">
            <a:off x="564629" y="1592484"/>
            <a:ext cx="1917951" cy="196854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3">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3" name="ドーナツ 7"/>
          <p:cNvSpPr/>
          <p:nvPr userDrawn="1"/>
        </p:nvSpPr>
        <p:spPr>
          <a:xfrm>
            <a:off x="9790844" y="3233872"/>
            <a:ext cx="2147433" cy="2204076"/>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6">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4" name="ドーナツ 7"/>
          <p:cNvSpPr/>
          <p:nvPr userDrawn="1"/>
        </p:nvSpPr>
        <p:spPr>
          <a:xfrm rot="1442875">
            <a:off x="1208519" y="3242191"/>
            <a:ext cx="2176466" cy="223387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5">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solidFill>
                <a:schemeClr val="tx1"/>
              </a:solidFill>
            </a:endParaRPr>
          </a:p>
        </p:txBody>
      </p:sp>
      <p:sp>
        <p:nvSpPr>
          <p:cNvPr id="15" name="テキスト プレースホルダー 6"/>
          <p:cNvSpPr>
            <a:spLocks noGrp="1"/>
          </p:cNvSpPr>
          <p:nvPr>
            <p:ph type="body" sz="quarter" idx="22" hasCustomPrompt="1"/>
          </p:nvPr>
        </p:nvSpPr>
        <p:spPr>
          <a:xfrm>
            <a:off x="3334757" y="5331725"/>
            <a:ext cx="5527957" cy="964442"/>
          </a:xfrm>
        </p:spPr>
        <p:txBody>
          <a:bodyPr anchor="t">
            <a:normAutofit/>
          </a:bodyPr>
          <a:lstStyle>
            <a:lvl1pPr algn="ctr">
              <a:defRPr sz="1333" baseline="0">
                <a:solidFill>
                  <a:schemeClr val="tx2"/>
                </a:solidFill>
              </a:defRPr>
            </a:lvl1pPr>
          </a:lstStyle>
          <a:p>
            <a:pPr lvl="0"/>
            <a:r>
              <a:rPr kumimoji="1" lang="en-US" altLang="ja-JP" dirty="0"/>
              <a:t>Text goes here</a:t>
            </a:r>
            <a:endParaRPr kumimoji="1" lang="ja-JP" altLang="en-US" dirty="0"/>
          </a:p>
        </p:txBody>
      </p:sp>
      <p:sp>
        <p:nvSpPr>
          <p:cNvPr id="16" name="正方形/長方形 15"/>
          <p:cNvSpPr/>
          <p:nvPr userDrawn="1"/>
        </p:nvSpPr>
        <p:spPr>
          <a:xfrm>
            <a:off x="5015257" y="5261406"/>
            <a:ext cx="2160427"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
        <p:nvSpPr>
          <p:cNvPr id="17" name="テキスト プレースホルダー 11"/>
          <p:cNvSpPr>
            <a:spLocks noGrp="1"/>
          </p:cNvSpPr>
          <p:nvPr>
            <p:ph type="body" sz="quarter" idx="32" hasCustomPrompt="1"/>
          </p:nvPr>
        </p:nvSpPr>
        <p:spPr>
          <a:xfrm>
            <a:off x="5240119" y="3275110"/>
            <a:ext cx="1711744" cy="515469"/>
          </a:xfrm>
        </p:spPr>
        <p:txBody>
          <a:bodyPr anchor="ctr">
            <a:noAutofit/>
          </a:bodyPr>
          <a:lstStyle>
            <a:lvl1pPr algn="ctr">
              <a:lnSpc>
                <a:spcPct val="100000"/>
              </a:lnSpc>
              <a:spcBef>
                <a:spcPts val="0"/>
              </a:spcBef>
              <a:defRPr sz="1600" spc="0">
                <a:solidFill>
                  <a:schemeClr val="tx2"/>
                </a:solidFill>
                <a:latin typeface="Route 159 SemiBold" pitchFamily="50" charset="0"/>
              </a:defRPr>
            </a:lvl1pPr>
          </a:lstStyle>
          <a:p>
            <a:pPr lvl="0"/>
            <a:r>
              <a:rPr lang="en-US" altLang="ja-JP" dirty="0"/>
              <a:t>Word</a:t>
            </a:r>
            <a:endParaRPr lang="en-US" dirty="0"/>
          </a:p>
        </p:txBody>
      </p:sp>
      <p:sp>
        <p:nvSpPr>
          <p:cNvPr id="18" name="テキスト プレースホルダー 11"/>
          <p:cNvSpPr>
            <a:spLocks noGrp="1"/>
          </p:cNvSpPr>
          <p:nvPr>
            <p:ph type="body" sz="quarter" idx="33" hasCustomPrompt="1"/>
          </p:nvPr>
        </p:nvSpPr>
        <p:spPr>
          <a:xfrm>
            <a:off x="2871653" y="2306745"/>
            <a:ext cx="1429796" cy="515469"/>
          </a:xfrm>
        </p:spPr>
        <p:txBody>
          <a:bodyPr anchor="ctr">
            <a:noAutofit/>
          </a:bodyPr>
          <a:lstStyle>
            <a:lvl1pPr algn="ctr">
              <a:lnSpc>
                <a:spcPct val="100000"/>
              </a:lnSpc>
              <a:spcBef>
                <a:spcPts val="0"/>
              </a:spcBef>
              <a:defRPr sz="1600" spc="0">
                <a:solidFill>
                  <a:schemeClr val="accent1"/>
                </a:solidFill>
                <a:latin typeface="Route 159 SemiBold" pitchFamily="50" charset="0"/>
              </a:defRPr>
            </a:lvl1pPr>
          </a:lstStyle>
          <a:p>
            <a:pPr lvl="0"/>
            <a:r>
              <a:rPr lang="en-US" altLang="ja-JP" dirty="0"/>
              <a:t>Word</a:t>
            </a:r>
            <a:endParaRPr lang="en-US" dirty="0"/>
          </a:p>
        </p:txBody>
      </p:sp>
      <p:sp>
        <p:nvSpPr>
          <p:cNvPr id="19" name="テキスト プレースホルダー 11"/>
          <p:cNvSpPr>
            <a:spLocks noGrp="1"/>
          </p:cNvSpPr>
          <p:nvPr>
            <p:ph type="body" sz="quarter" idx="34" hasCustomPrompt="1"/>
          </p:nvPr>
        </p:nvSpPr>
        <p:spPr>
          <a:xfrm>
            <a:off x="1572754" y="4101393"/>
            <a:ext cx="1429796" cy="515469"/>
          </a:xfrm>
        </p:spPr>
        <p:txBody>
          <a:bodyPr anchor="ctr">
            <a:noAutofit/>
          </a:bodyPr>
          <a:lstStyle>
            <a:lvl1pPr algn="ctr">
              <a:lnSpc>
                <a:spcPct val="100000"/>
              </a:lnSpc>
              <a:spcBef>
                <a:spcPts val="0"/>
              </a:spcBef>
              <a:defRPr sz="1600" spc="0">
                <a:solidFill>
                  <a:schemeClr val="accent5"/>
                </a:solidFill>
                <a:latin typeface="Route 159 SemiBold" pitchFamily="50" charset="0"/>
              </a:defRPr>
            </a:lvl1pPr>
          </a:lstStyle>
          <a:p>
            <a:pPr lvl="0"/>
            <a:r>
              <a:rPr lang="en-US" altLang="ja-JP" dirty="0"/>
              <a:t>Word</a:t>
            </a:r>
            <a:endParaRPr lang="en-US" dirty="0"/>
          </a:p>
        </p:txBody>
      </p:sp>
      <p:sp>
        <p:nvSpPr>
          <p:cNvPr id="20" name="テキスト プレースホルダー 11"/>
          <p:cNvSpPr>
            <a:spLocks noGrp="1"/>
          </p:cNvSpPr>
          <p:nvPr>
            <p:ph type="body" sz="quarter" idx="35" hasCustomPrompt="1"/>
          </p:nvPr>
        </p:nvSpPr>
        <p:spPr>
          <a:xfrm>
            <a:off x="847780" y="2306745"/>
            <a:ext cx="1311441" cy="515469"/>
          </a:xfrm>
        </p:spPr>
        <p:txBody>
          <a:bodyPr anchor="ctr">
            <a:noAutofit/>
          </a:bodyPr>
          <a:lstStyle>
            <a:lvl1pPr algn="ctr">
              <a:lnSpc>
                <a:spcPct val="100000"/>
              </a:lnSpc>
              <a:spcBef>
                <a:spcPts val="0"/>
              </a:spcBef>
              <a:defRPr sz="1333" spc="0">
                <a:solidFill>
                  <a:schemeClr val="accent3"/>
                </a:solidFill>
                <a:latin typeface="Route 159 SemiBold" pitchFamily="50" charset="0"/>
              </a:defRPr>
            </a:lvl1pPr>
          </a:lstStyle>
          <a:p>
            <a:pPr lvl="0"/>
            <a:r>
              <a:rPr lang="en-US" altLang="ja-JP" dirty="0"/>
              <a:t>Word</a:t>
            </a:r>
            <a:endParaRPr lang="en-US" dirty="0"/>
          </a:p>
        </p:txBody>
      </p:sp>
      <p:sp>
        <p:nvSpPr>
          <p:cNvPr id="21" name="テキスト プレースホルダー 11"/>
          <p:cNvSpPr>
            <a:spLocks noGrp="1"/>
          </p:cNvSpPr>
          <p:nvPr>
            <p:ph type="body" sz="quarter" idx="36" hasCustomPrompt="1"/>
          </p:nvPr>
        </p:nvSpPr>
        <p:spPr>
          <a:xfrm>
            <a:off x="7757580" y="3692502"/>
            <a:ext cx="1311441" cy="515469"/>
          </a:xfrm>
        </p:spPr>
        <p:txBody>
          <a:bodyPr anchor="ctr">
            <a:noAutofit/>
          </a:bodyPr>
          <a:lstStyle>
            <a:lvl1pPr algn="ctr">
              <a:lnSpc>
                <a:spcPct val="100000"/>
              </a:lnSpc>
              <a:spcBef>
                <a:spcPts val="0"/>
              </a:spcBef>
              <a:defRPr sz="1333" spc="0">
                <a:solidFill>
                  <a:schemeClr val="accent2"/>
                </a:solidFill>
                <a:latin typeface="Route 159 SemiBold" pitchFamily="50" charset="0"/>
              </a:defRPr>
            </a:lvl1pPr>
          </a:lstStyle>
          <a:p>
            <a:pPr lvl="0"/>
            <a:r>
              <a:rPr lang="en-US" altLang="ja-JP" dirty="0"/>
              <a:t>Word</a:t>
            </a:r>
            <a:endParaRPr lang="en-US" dirty="0"/>
          </a:p>
        </p:txBody>
      </p:sp>
      <p:sp>
        <p:nvSpPr>
          <p:cNvPr id="22" name="テキスト プレースホルダー 11"/>
          <p:cNvSpPr>
            <a:spLocks noGrp="1"/>
          </p:cNvSpPr>
          <p:nvPr>
            <p:ph type="body" sz="quarter" idx="37" hasCustomPrompt="1"/>
          </p:nvPr>
        </p:nvSpPr>
        <p:spPr>
          <a:xfrm>
            <a:off x="9168021" y="2185628"/>
            <a:ext cx="1429796" cy="515469"/>
          </a:xfrm>
        </p:spPr>
        <p:txBody>
          <a:bodyPr anchor="ctr">
            <a:noAutofit/>
          </a:bodyPr>
          <a:lstStyle>
            <a:lvl1pPr algn="ctr">
              <a:lnSpc>
                <a:spcPct val="100000"/>
              </a:lnSpc>
              <a:spcBef>
                <a:spcPts val="0"/>
              </a:spcBef>
              <a:defRPr sz="1600" spc="0">
                <a:solidFill>
                  <a:schemeClr val="accent4"/>
                </a:solidFill>
                <a:latin typeface="Route 159 SemiBold" pitchFamily="50" charset="0"/>
              </a:defRPr>
            </a:lvl1pPr>
          </a:lstStyle>
          <a:p>
            <a:pPr lvl="0"/>
            <a:r>
              <a:rPr lang="en-US" altLang="ja-JP" dirty="0"/>
              <a:t>Word</a:t>
            </a:r>
            <a:endParaRPr lang="en-US" dirty="0"/>
          </a:p>
        </p:txBody>
      </p:sp>
      <p:sp>
        <p:nvSpPr>
          <p:cNvPr id="23" name="テキスト プレースホルダー 11"/>
          <p:cNvSpPr>
            <a:spLocks noGrp="1"/>
          </p:cNvSpPr>
          <p:nvPr>
            <p:ph type="body" sz="quarter" idx="38" hasCustomPrompt="1"/>
          </p:nvPr>
        </p:nvSpPr>
        <p:spPr>
          <a:xfrm>
            <a:off x="10149663" y="4078176"/>
            <a:ext cx="1429796" cy="515469"/>
          </a:xfrm>
        </p:spPr>
        <p:txBody>
          <a:bodyPr anchor="ctr">
            <a:noAutofit/>
          </a:bodyPr>
          <a:lstStyle>
            <a:lvl1pPr algn="ctr">
              <a:lnSpc>
                <a:spcPct val="100000"/>
              </a:lnSpc>
              <a:spcBef>
                <a:spcPts val="0"/>
              </a:spcBef>
              <a:defRPr sz="1600" spc="0">
                <a:solidFill>
                  <a:schemeClr val="accent6"/>
                </a:solidFill>
                <a:latin typeface="Route 159 SemiBold" pitchFamily="50" charset="0"/>
              </a:defRPr>
            </a:lvl1pPr>
          </a:lstStyle>
          <a:p>
            <a:pPr lvl="0"/>
            <a:r>
              <a:rPr lang="en-US" altLang="ja-JP" dirty="0"/>
              <a:t>Word</a:t>
            </a:r>
            <a:endParaRPr lang="en-US" dirty="0"/>
          </a:p>
        </p:txBody>
      </p:sp>
    </p:spTree>
    <p:extLst>
      <p:ext uri="{BB962C8B-B14F-4D97-AF65-F5344CB8AC3E}">
        <p14:creationId xmlns:p14="http://schemas.microsoft.com/office/powerpoint/2010/main" val="3135274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49" presetClass="entr" presetSubtype="0" decel="10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750" fill="hold"/>
                                        <p:tgtEl>
                                          <p:spTgt spid="9"/>
                                        </p:tgtEl>
                                        <p:attrNameLst>
                                          <p:attrName>ppt_w</p:attrName>
                                        </p:attrNameLst>
                                      </p:cBhvr>
                                      <p:tavLst>
                                        <p:tav tm="0">
                                          <p:val>
                                            <p:fltVal val="0"/>
                                          </p:val>
                                        </p:tav>
                                        <p:tav tm="100000">
                                          <p:val>
                                            <p:strVal val="#ppt_w"/>
                                          </p:val>
                                        </p:tav>
                                      </p:tavLst>
                                    </p:anim>
                                    <p:anim calcmode="lin" valueType="num">
                                      <p:cBhvr>
                                        <p:cTn id="16" dur="750" fill="hold"/>
                                        <p:tgtEl>
                                          <p:spTgt spid="9"/>
                                        </p:tgtEl>
                                        <p:attrNameLst>
                                          <p:attrName>ppt_h</p:attrName>
                                        </p:attrNameLst>
                                      </p:cBhvr>
                                      <p:tavLst>
                                        <p:tav tm="0">
                                          <p:val>
                                            <p:fltVal val="0"/>
                                          </p:val>
                                        </p:tav>
                                        <p:tav tm="100000">
                                          <p:val>
                                            <p:strVal val="#ppt_h"/>
                                          </p:val>
                                        </p:tav>
                                      </p:tavLst>
                                    </p:anim>
                                    <p:anim calcmode="lin" valueType="num">
                                      <p:cBhvr>
                                        <p:cTn id="17" dur="750" fill="hold"/>
                                        <p:tgtEl>
                                          <p:spTgt spid="9"/>
                                        </p:tgtEl>
                                        <p:attrNameLst>
                                          <p:attrName>style.rotation</p:attrName>
                                        </p:attrNameLst>
                                      </p:cBhvr>
                                      <p:tavLst>
                                        <p:tav tm="0">
                                          <p:val>
                                            <p:fltVal val="360"/>
                                          </p:val>
                                        </p:tav>
                                        <p:tav tm="100000">
                                          <p:val>
                                            <p:fltVal val="0"/>
                                          </p:val>
                                        </p:tav>
                                      </p:tavLst>
                                    </p:anim>
                                    <p:animEffect transition="in" filter="fade">
                                      <p:cBhvr>
                                        <p:cTn id="18" dur="750"/>
                                        <p:tgtEl>
                                          <p:spTgt spid="9"/>
                                        </p:tgtEl>
                                      </p:cBhvr>
                                    </p:animEffect>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1750"/>
                            </p:stCondLst>
                            <p:childTnLst>
                              <p:par>
                                <p:cTn id="24" presetID="49" presetClass="entr" presetSubtype="0" decel="10000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p:cTn id="26" dur="750" fill="hold"/>
                                        <p:tgtEl>
                                          <p:spTgt spid="31"/>
                                        </p:tgtEl>
                                        <p:attrNameLst>
                                          <p:attrName>ppt_w</p:attrName>
                                        </p:attrNameLst>
                                      </p:cBhvr>
                                      <p:tavLst>
                                        <p:tav tm="0">
                                          <p:val>
                                            <p:fltVal val="0"/>
                                          </p:val>
                                        </p:tav>
                                        <p:tav tm="100000">
                                          <p:val>
                                            <p:strVal val="#ppt_w"/>
                                          </p:val>
                                        </p:tav>
                                      </p:tavLst>
                                    </p:anim>
                                    <p:anim calcmode="lin" valueType="num">
                                      <p:cBhvr>
                                        <p:cTn id="27" dur="750" fill="hold"/>
                                        <p:tgtEl>
                                          <p:spTgt spid="31"/>
                                        </p:tgtEl>
                                        <p:attrNameLst>
                                          <p:attrName>ppt_h</p:attrName>
                                        </p:attrNameLst>
                                      </p:cBhvr>
                                      <p:tavLst>
                                        <p:tav tm="0">
                                          <p:val>
                                            <p:fltVal val="0"/>
                                          </p:val>
                                        </p:tav>
                                        <p:tav tm="100000">
                                          <p:val>
                                            <p:strVal val="#ppt_h"/>
                                          </p:val>
                                        </p:tav>
                                      </p:tavLst>
                                    </p:anim>
                                    <p:anim calcmode="lin" valueType="num">
                                      <p:cBhvr>
                                        <p:cTn id="28" dur="750" fill="hold"/>
                                        <p:tgtEl>
                                          <p:spTgt spid="31"/>
                                        </p:tgtEl>
                                        <p:attrNameLst>
                                          <p:attrName>style.rotation</p:attrName>
                                        </p:attrNameLst>
                                      </p:cBhvr>
                                      <p:tavLst>
                                        <p:tav tm="0">
                                          <p:val>
                                            <p:fltVal val="360"/>
                                          </p:val>
                                        </p:tav>
                                        <p:tav tm="100000">
                                          <p:val>
                                            <p:fltVal val="0"/>
                                          </p:val>
                                        </p:tav>
                                      </p:tavLst>
                                    </p:anim>
                                    <p:animEffect transition="in" filter="fade">
                                      <p:cBhvr>
                                        <p:cTn id="29" dur="750"/>
                                        <p:tgtEl>
                                          <p:spTgt spid="31"/>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000"/>
                            </p:stCondLst>
                            <p:childTnLst>
                              <p:par>
                                <p:cTn id="35" presetID="49" presetClass="entr" presetSubtype="0" decel="10000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750" fill="hold"/>
                                        <p:tgtEl>
                                          <p:spTgt spid="10"/>
                                        </p:tgtEl>
                                        <p:attrNameLst>
                                          <p:attrName>ppt_w</p:attrName>
                                        </p:attrNameLst>
                                      </p:cBhvr>
                                      <p:tavLst>
                                        <p:tav tm="0">
                                          <p:val>
                                            <p:fltVal val="0"/>
                                          </p:val>
                                        </p:tav>
                                        <p:tav tm="100000">
                                          <p:val>
                                            <p:strVal val="#ppt_w"/>
                                          </p:val>
                                        </p:tav>
                                      </p:tavLst>
                                    </p:anim>
                                    <p:anim calcmode="lin" valueType="num">
                                      <p:cBhvr>
                                        <p:cTn id="38" dur="750" fill="hold"/>
                                        <p:tgtEl>
                                          <p:spTgt spid="10"/>
                                        </p:tgtEl>
                                        <p:attrNameLst>
                                          <p:attrName>ppt_h</p:attrName>
                                        </p:attrNameLst>
                                      </p:cBhvr>
                                      <p:tavLst>
                                        <p:tav tm="0">
                                          <p:val>
                                            <p:fltVal val="0"/>
                                          </p:val>
                                        </p:tav>
                                        <p:tav tm="100000">
                                          <p:val>
                                            <p:strVal val="#ppt_h"/>
                                          </p:val>
                                        </p:tav>
                                      </p:tavLst>
                                    </p:anim>
                                    <p:anim calcmode="lin" valueType="num">
                                      <p:cBhvr>
                                        <p:cTn id="39" dur="750" fill="hold"/>
                                        <p:tgtEl>
                                          <p:spTgt spid="10"/>
                                        </p:tgtEl>
                                        <p:attrNameLst>
                                          <p:attrName>style.rotation</p:attrName>
                                        </p:attrNameLst>
                                      </p:cBhvr>
                                      <p:tavLst>
                                        <p:tav tm="0">
                                          <p:val>
                                            <p:fltVal val="360"/>
                                          </p:val>
                                        </p:tav>
                                        <p:tav tm="100000">
                                          <p:val>
                                            <p:fltVal val="0"/>
                                          </p:val>
                                        </p:tav>
                                      </p:tavLst>
                                    </p:anim>
                                    <p:animEffect transition="in" filter="fade">
                                      <p:cBhvr>
                                        <p:cTn id="40" dur="750"/>
                                        <p:tgtEl>
                                          <p:spTgt spid="10"/>
                                        </p:tgtEl>
                                      </p:cBhvr>
                                    </p:animEffect>
                                  </p:childTnLst>
                                </p:cTn>
                              </p:par>
                            </p:childTnLst>
                          </p:cTn>
                        </p:par>
                        <p:par>
                          <p:cTn id="41" fill="hold">
                            <p:stCondLst>
                              <p:cond delay="3750"/>
                            </p:stCondLst>
                            <p:childTnLst>
                              <p:par>
                                <p:cTn id="42" presetID="10" presetClass="entr" presetSubtype="0" fill="hold" grpId="0" nodeType="after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fade">
                                      <p:cBhvr>
                                        <p:cTn id="44" dur="500"/>
                                        <p:tgtEl>
                                          <p:spTgt spid="21">
                                            <p:txEl>
                                              <p:pRg st="0" end="0"/>
                                            </p:txEl>
                                          </p:spTgt>
                                        </p:tgtEl>
                                      </p:cBhvr>
                                    </p:animEffect>
                                  </p:childTnLst>
                                </p:cTn>
                              </p:par>
                            </p:childTnLst>
                          </p:cTn>
                        </p:par>
                        <p:par>
                          <p:cTn id="45" fill="hold">
                            <p:stCondLst>
                              <p:cond delay="4250"/>
                            </p:stCondLst>
                            <p:childTnLst>
                              <p:par>
                                <p:cTn id="46" presetID="49" presetClass="entr" presetSubtype="0" decel="10000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750" fill="hold"/>
                                        <p:tgtEl>
                                          <p:spTgt spid="11"/>
                                        </p:tgtEl>
                                        <p:attrNameLst>
                                          <p:attrName>ppt_w</p:attrName>
                                        </p:attrNameLst>
                                      </p:cBhvr>
                                      <p:tavLst>
                                        <p:tav tm="0">
                                          <p:val>
                                            <p:fltVal val="0"/>
                                          </p:val>
                                        </p:tav>
                                        <p:tav tm="100000">
                                          <p:val>
                                            <p:strVal val="#ppt_w"/>
                                          </p:val>
                                        </p:tav>
                                      </p:tavLst>
                                    </p:anim>
                                    <p:anim calcmode="lin" valueType="num">
                                      <p:cBhvr>
                                        <p:cTn id="49" dur="750" fill="hold"/>
                                        <p:tgtEl>
                                          <p:spTgt spid="11"/>
                                        </p:tgtEl>
                                        <p:attrNameLst>
                                          <p:attrName>ppt_h</p:attrName>
                                        </p:attrNameLst>
                                      </p:cBhvr>
                                      <p:tavLst>
                                        <p:tav tm="0">
                                          <p:val>
                                            <p:fltVal val="0"/>
                                          </p:val>
                                        </p:tav>
                                        <p:tav tm="100000">
                                          <p:val>
                                            <p:strVal val="#ppt_h"/>
                                          </p:val>
                                        </p:tav>
                                      </p:tavLst>
                                    </p:anim>
                                    <p:anim calcmode="lin" valueType="num">
                                      <p:cBhvr>
                                        <p:cTn id="50" dur="750" fill="hold"/>
                                        <p:tgtEl>
                                          <p:spTgt spid="11"/>
                                        </p:tgtEl>
                                        <p:attrNameLst>
                                          <p:attrName>style.rotation</p:attrName>
                                        </p:attrNameLst>
                                      </p:cBhvr>
                                      <p:tavLst>
                                        <p:tav tm="0">
                                          <p:val>
                                            <p:fltVal val="360"/>
                                          </p:val>
                                        </p:tav>
                                        <p:tav tm="100000">
                                          <p:val>
                                            <p:fltVal val="0"/>
                                          </p:val>
                                        </p:tav>
                                      </p:tavLst>
                                    </p:anim>
                                    <p:animEffect transition="in" filter="fade">
                                      <p:cBhvr>
                                        <p:cTn id="51" dur="750"/>
                                        <p:tgtEl>
                                          <p:spTgt spid="11"/>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fade">
                                      <p:cBhvr>
                                        <p:cTn id="55" dur="500"/>
                                        <p:tgtEl>
                                          <p:spTgt spid="22">
                                            <p:txEl>
                                              <p:pRg st="0" end="0"/>
                                            </p:txEl>
                                          </p:spTgt>
                                        </p:tgtEl>
                                      </p:cBhvr>
                                    </p:animEffect>
                                  </p:childTnLst>
                                </p:cTn>
                              </p:par>
                            </p:childTnLst>
                          </p:cTn>
                        </p:par>
                        <p:par>
                          <p:cTn id="56" fill="hold">
                            <p:stCondLst>
                              <p:cond delay="5500"/>
                            </p:stCondLst>
                            <p:childTnLst>
                              <p:par>
                                <p:cTn id="57" presetID="49" presetClass="entr" presetSubtype="0" decel="100000"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750" fill="hold"/>
                                        <p:tgtEl>
                                          <p:spTgt spid="12"/>
                                        </p:tgtEl>
                                        <p:attrNameLst>
                                          <p:attrName>ppt_w</p:attrName>
                                        </p:attrNameLst>
                                      </p:cBhvr>
                                      <p:tavLst>
                                        <p:tav tm="0">
                                          <p:val>
                                            <p:fltVal val="0"/>
                                          </p:val>
                                        </p:tav>
                                        <p:tav tm="100000">
                                          <p:val>
                                            <p:strVal val="#ppt_w"/>
                                          </p:val>
                                        </p:tav>
                                      </p:tavLst>
                                    </p:anim>
                                    <p:anim calcmode="lin" valueType="num">
                                      <p:cBhvr>
                                        <p:cTn id="60" dur="750" fill="hold"/>
                                        <p:tgtEl>
                                          <p:spTgt spid="12"/>
                                        </p:tgtEl>
                                        <p:attrNameLst>
                                          <p:attrName>ppt_h</p:attrName>
                                        </p:attrNameLst>
                                      </p:cBhvr>
                                      <p:tavLst>
                                        <p:tav tm="0">
                                          <p:val>
                                            <p:fltVal val="0"/>
                                          </p:val>
                                        </p:tav>
                                        <p:tav tm="100000">
                                          <p:val>
                                            <p:strVal val="#ppt_h"/>
                                          </p:val>
                                        </p:tav>
                                      </p:tavLst>
                                    </p:anim>
                                    <p:anim calcmode="lin" valueType="num">
                                      <p:cBhvr>
                                        <p:cTn id="61" dur="750" fill="hold"/>
                                        <p:tgtEl>
                                          <p:spTgt spid="12"/>
                                        </p:tgtEl>
                                        <p:attrNameLst>
                                          <p:attrName>style.rotation</p:attrName>
                                        </p:attrNameLst>
                                      </p:cBhvr>
                                      <p:tavLst>
                                        <p:tav tm="0">
                                          <p:val>
                                            <p:fltVal val="360"/>
                                          </p:val>
                                        </p:tav>
                                        <p:tav tm="100000">
                                          <p:val>
                                            <p:fltVal val="0"/>
                                          </p:val>
                                        </p:tav>
                                      </p:tavLst>
                                    </p:anim>
                                    <p:animEffect transition="in" filter="fade">
                                      <p:cBhvr>
                                        <p:cTn id="62" dur="750"/>
                                        <p:tgtEl>
                                          <p:spTgt spid="12"/>
                                        </p:tgtEl>
                                      </p:cBhvr>
                                    </p:animEffect>
                                  </p:childTnLst>
                                </p:cTn>
                              </p:par>
                            </p:childTnLst>
                          </p:cTn>
                        </p:par>
                        <p:par>
                          <p:cTn id="63" fill="hold">
                            <p:stCondLst>
                              <p:cond delay="6250"/>
                            </p:stCondLst>
                            <p:childTnLst>
                              <p:par>
                                <p:cTn id="64" presetID="10" presetClass="entr" presetSubtype="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Effect transition="in" filter="fade">
                                      <p:cBhvr>
                                        <p:cTn id="66" dur="500"/>
                                        <p:tgtEl>
                                          <p:spTgt spid="20">
                                            <p:txEl>
                                              <p:pRg st="0" end="0"/>
                                            </p:txEl>
                                          </p:spTgt>
                                        </p:tgtEl>
                                      </p:cBhvr>
                                    </p:animEffect>
                                  </p:childTnLst>
                                </p:cTn>
                              </p:par>
                            </p:childTnLst>
                          </p:cTn>
                        </p:par>
                        <p:par>
                          <p:cTn id="67" fill="hold">
                            <p:stCondLst>
                              <p:cond delay="6750"/>
                            </p:stCondLst>
                            <p:childTnLst>
                              <p:par>
                                <p:cTn id="68" presetID="49" presetClass="entr" presetSubtype="0" decel="100000" fill="hold" grpId="0" nodeType="after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p:cTn id="70" dur="750" fill="hold"/>
                                        <p:tgtEl>
                                          <p:spTgt spid="13"/>
                                        </p:tgtEl>
                                        <p:attrNameLst>
                                          <p:attrName>ppt_w</p:attrName>
                                        </p:attrNameLst>
                                      </p:cBhvr>
                                      <p:tavLst>
                                        <p:tav tm="0">
                                          <p:val>
                                            <p:fltVal val="0"/>
                                          </p:val>
                                        </p:tav>
                                        <p:tav tm="100000">
                                          <p:val>
                                            <p:strVal val="#ppt_w"/>
                                          </p:val>
                                        </p:tav>
                                      </p:tavLst>
                                    </p:anim>
                                    <p:anim calcmode="lin" valueType="num">
                                      <p:cBhvr>
                                        <p:cTn id="71" dur="750" fill="hold"/>
                                        <p:tgtEl>
                                          <p:spTgt spid="13"/>
                                        </p:tgtEl>
                                        <p:attrNameLst>
                                          <p:attrName>ppt_h</p:attrName>
                                        </p:attrNameLst>
                                      </p:cBhvr>
                                      <p:tavLst>
                                        <p:tav tm="0">
                                          <p:val>
                                            <p:fltVal val="0"/>
                                          </p:val>
                                        </p:tav>
                                        <p:tav tm="100000">
                                          <p:val>
                                            <p:strVal val="#ppt_h"/>
                                          </p:val>
                                        </p:tav>
                                      </p:tavLst>
                                    </p:anim>
                                    <p:anim calcmode="lin" valueType="num">
                                      <p:cBhvr>
                                        <p:cTn id="72" dur="750" fill="hold"/>
                                        <p:tgtEl>
                                          <p:spTgt spid="13"/>
                                        </p:tgtEl>
                                        <p:attrNameLst>
                                          <p:attrName>style.rotation</p:attrName>
                                        </p:attrNameLst>
                                      </p:cBhvr>
                                      <p:tavLst>
                                        <p:tav tm="0">
                                          <p:val>
                                            <p:fltVal val="360"/>
                                          </p:val>
                                        </p:tav>
                                        <p:tav tm="100000">
                                          <p:val>
                                            <p:fltVal val="0"/>
                                          </p:val>
                                        </p:tav>
                                      </p:tavLst>
                                    </p:anim>
                                    <p:animEffect transition="in" filter="fade">
                                      <p:cBhvr>
                                        <p:cTn id="73" dur="750"/>
                                        <p:tgtEl>
                                          <p:spTgt spid="13"/>
                                        </p:tgtEl>
                                      </p:cBhvr>
                                    </p:animEffect>
                                  </p:childTnLst>
                                </p:cTn>
                              </p:par>
                            </p:childTnLst>
                          </p:cTn>
                        </p:par>
                        <p:par>
                          <p:cTn id="74" fill="hold">
                            <p:stCondLst>
                              <p:cond delay="7500"/>
                            </p:stCondLst>
                            <p:childTnLst>
                              <p:par>
                                <p:cTn id="75" presetID="10" presetClass="entr" presetSubtype="0" fill="hold" grpId="0" nodeType="afterEffect">
                                  <p:stCondLst>
                                    <p:cond delay="0"/>
                                  </p:stCondLst>
                                  <p:childTnLst>
                                    <p:set>
                                      <p:cBhvr>
                                        <p:cTn id="76" dur="1" fill="hold">
                                          <p:stCondLst>
                                            <p:cond delay="0"/>
                                          </p:stCondLst>
                                        </p:cTn>
                                        <p:tgtEl>
                                          <p:spTgt spid="23">
                                            <p:txEl>
                                              <p:pRg st="0" end="0"/>
                                            </p:txEl>
                                          </p:spTgt>
                                        </p:tgtEl>
                                        <p:attrNameLst>
                                          <p:attrName>style.visibility</p:attrName>
                                        </p:attrNameLst>
                                      </p:cBhvr>
                                      <p:to>
                                        <p:strVal val="visible"/>
                                      </p:to>
                                    </p:set>
                                    <p:animEffect transition="in" filter="fade">
                                      <p:cBhvr>
                                        <p:cTn id="77" dur="500"/>
                                        <p:tgtEl>
                                          <p:spTgt spid="23">
                                            <p:txEl>
                                              <p:pRg st="0" end="0"/>
                                            </p:txEl>
                                          </p:spTgt>
                                        </p:tgtEl>
                                      </p:cBhvr>
                                    </p:animEffect>
                                  </p:childTnLst>
                                </p:cTn>
                              </p:par>
                            </p:childTnLst>
                          </p:cTn>
                        </p:par>
                        <p:par>
                          <p:cTn id="78" fill="hold">
                            <p:stCondLst>
                              <p:cond delay="8000"/>
                            </p:stCondLst>
                            <p:childTnLst>
                              <p:par>
                                <p:cTn id="79" presetID="49" presetClass="entr" presetSubtype="0" decel="100000" fill="hold" grpId="0" nodeType="after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p:cTn id="81" dur="750" fill="hold"/>
                                        <p:tgtEl>
                                          <p:spTgt spid="14"/>
                                        </p:tgtEl>
                                        <p:attrNameLst>
                                          <p:attrName>ppt_w</p:attrName>
                                        </p:attrNameLst>
                                      </p:cBhvr>
                                      <p:tavLst>
                                        <p:tav tm="0">
                                          <p:val>
                                            <p:fltVal val="0"/>
                                          </p:val>
                                        </p:tav>
                                        <p:tav tm="100000">
                                          <p:val>
                                            <p:strVal val="#ppt_w"/>
                                          </p:val>
                                        </p:tav>
                                      </p:tavLst>
                                    </p:anim>
                                    <p:anim calcmode="lin" valueType="num">
                                      <p:cBhvr>
                                        <p:cTn id="82" dur="750" fill="hold"/>
                                        <p:tgtEl>
                                          <p:spTgt spid="14"/>
                                        </p:tgtEl>
                                        <p:attrNameLst>
                                          <p:attrName>ppt_h</p:attrName>
                                        </p:attrNameLst>
                                      </p:cBhvr>
                                      <p:tavLst>
                                        <p:tav tm="0">
                                          <p:val>
                                            <p:fltVal val="0"/>
                                          </p:val>
                                        </p:tav>
                                        <p:tav tm="100000">
                                          <p:val>
                                            <p:strVal val="#ppt_h"/>
                                          </p:val>
                                        </p:tav>
                                      </p:tavLst>
                                    </p:anim>
                                    <p:anim calcmode="lin" valueType="num">
                                      <p:cBhvr>
                                        <p:cTn id="83" dur="750" fill="hold"/>
                                        <p:tgtEl>
                                          <p:spTgt spid="14"/>
                                        </p:tgtEl>
                                        <p:attrNameLst>
                                          <p:attrName>style.rotation</p:attrName>
                                        </p:attrNameLst>
                                      </p:cBhvr>
                                      <p:tavLst>
                                        <p:tav tm="0">
                                          <p:val>
                                            <p:fltVal val="360"/>
                                          </p:val>
                                        </p:tav>
                                        <p:tav tm="100000">
                                          <p:val>
                                            <p:fltVal val="0"/>
                                          </p:val>
                                        </p:tav>
                                      </p:tavLst>
                                    </p:anim>
                                    <p:animEffect transition="in" filter="fade">
                                      <p:cBhvr>
                                        <p:cTn id="84" dur="750"/>
                                        <p:tgtEl>
                                          <p:spTgt spid="14"/>
                                        </p:tgtEl>
                                      </p:cBhvr>
                                    </p:animEffect>
                                  </p:childTnLst>
                                </p:cTn>
                              </p:par>
                            </p:childTnLst>
                          </p:cTn>
                        </p:par>
                        <p:par>
                          <p:cTn id="85" fill="hold">
                            <p:stCondLst>
                              <p:cond delay="8750"/>
                            </p:stCondLst>
                            <p:childTnLst>
                              <p:par>
                                <p:cTn id="86" presetID="10" presetClass="entr" presetSubtype="0" fill="hold" grpId="0" nodeType="afterEffect">
                                  <p:stCondLst>
                                    <p:cond delay="0"/>
                                  </p:stCondLst>
                                  <p:childTnLst>
                                    <p:set>
                                      <p:cBhvr>
                                        <p:cTn id="87" dur="1" fill="hold">
                                          <p:stCondLst>
                                            <p:cond delay="0"/>
                                          </p:stCondLst>
                                        </p:cTn>
                                        <p:tgtEl>
                                          <p:spTgt spid="19">
                                            <p:txEl>
                                              <p:pRg st="0" end="0"/>
                                            </p:txEl>
                                          </p:spTgt>
                                        </p:tgtEl>
                                        <p:attrNameLst>
                                          <p:attrName>style.visibility</p:attrName>
                                        </p:attrNameLst>
                                      </p:cBhvr>
                                      <p:to>
                                        <p:strVal val="visible"/>
                                      </p:to>
                                    </p:set>
                                    <p:animEffect transition="in" filter="fade">
                                      <p:cBhvr>
                                        <p:cTn id="88" dur="500"/>
                                        <p:tgtEl>
                                          <p:spTgt spid="19">
                                            <p:txEl>
                                              <p:pRg st="0" end="0"/>
                                            </p:txEl>
                                          </p:spTgt>
                                        </p:tgtEl>
                                      </p:cBhvr>
                                    </p:animEffect>
                                  </p:childTnLst>
                                </p:cTn>
                              </p:par>
                            </p:childTnLst>
                          </p:cTn>
                        </p:par>
                        <p:par>
                          <p:cTn id="89" fill="hold">
                            <p:stCondLst>
                              <p:cond delay="9250"/>
                            </p:stCondLst>
                            <p:childTnLst>
                              <p:par>
                                <p:cTn id="90" presetID="2" presetClass="entr" presetSubtype="4" decel="100000" fill="hold" grpId="0" nodeType="afterEffect">
                                  <p:stCondLst>
                                    <p:cond delay="0"/>
                                  </p:stCondLst>
                                  <p:iterate type="wd">
                                    <p:tmPct val="10000"/>
                                  </p:iterate>
                                  <p:childTnLst>
                                    <p:set>
                                      <p:cBhvr>
                                        <p:cTn id="91" dur="1" fill="hold">
                                          <p:stCondLst>
                                            <p:cond delay="0"/>
                                          </p:stCondLst>
                                        </p:cTn>
                                        <p:tgtEl>
                                          <p:spTgt spid="16"/>
                                        </p:tgtEl>
                                        <p:attrNameLst>
                                          <p:attrName>style.visibility</p:attrName>
                                        </p:attrNameLst>
                                      </p:cBhvr>
                                      <p:to>
                                        <p:strVal val="visible"/>
                                      </p:to>
                                    </p:set>
                                    <p:anim calcmode="lin" valueType="num">
                                      <p:cBhvr additive="base">
                                        <p:cTn id="92" dur="500" fill="hold"/>
                                        <p:tgtEl>
                                          <p:spTgt spid="16"/>
                                        </p:tgtEl>
                                        <p:attrNameLst>
                                          <p:attrName>ppt_x</p:attrName>
                                        </p:attrNameLst>
                                      </p:cBhvr>
                                      <p:tavLst>
                                        <p:tav tm="0">
                                          <p:val>
                                            <p:strVal val="#ppt_x"/>
                                          </p:val>
                                        </p:tav>
                                        <p:tav tm="100000">
                                          <p:val>
                                            <p:strVal val="#ppt_x"/>
                                          </p:val>
                                        </p:tav>
                                      </p:tavLst>
                                    </p:anim>
                                    <p:anim calcmode="lin" valueType="num">
                                      <p:cBhvr additive="base">
                                        <p:cTn id="93" dur="500" fill="hold"/>
                                        <p:tgtEl>
                                          <p:spTgt spid="16"/>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500"/>
                                  </p:stCondLst>
                                  <p:childTnLst>
                                    <p:set>
                                      <p:cBhvr>
                                        <p:cTn id="95" dur="1" fill="hold">
                                          <p:stCondLst>
                                            <p:cond delay="0"/>
                                          </p:stCondLst>
                                        </p:cTn>
                                        <p:tgtEl>
                                          <p:spTgt spid="15">
                                            <p:txEl>
                                              <p:pRg st="0" end="0"/>
                                            </p:txEl>
                                          </p:spTgt>
                                        </p:tgtEl>
                                        <p:attrNameLst>
                                          <p:attrName>style.visibility</p:attrName>
                                        </p:attrNameLst>
                                      </p:cBhvr>
                                      <p:to>
                                        <p:strVal val="visible"/>
                                      </p:to>
                                    </p:set>
                                    <p:anim calcmode="lin" valueType="num">
                                      <p:cBhvr additive="base">
                                        <p:cTn id="96"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1" grpId="0" animBg="1"/>
      <p:bldP spid="9" grpId="0" animBg="1"/>
      <p:bldP spid="10" grpId="0" animBg="1"/>
      <p:bldP spid="11" grpId="0" animBg="1"/>
      <p:bldP spid="12" grpId="0" animBg="1"/>
      <p:bldP spid="13" grpId="0" animBg="1"/>
      <p:bldP spid="14" grpId="0" animBg="1"/>
      <p:bldP spid="15"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many Keywords">
    <p:spTree>
      <p:nvGrpSpPr>
        <p:cNvPr id="1" name=""/>
        <p:cNvGrpSpPr/>
        <p:nvPr/>
      </p:nvGrpSpPr>
      <p:grpSpPr>
        <a:xfrm>
          <a:off x="0" y="0"/>
          <a:ext cx="0" cy="0"/>
          <a:chOff x="0" y="0"/>
          <a:chExt cx="0" cy="0"/>
        </a:xfrm>
      </p:grpSpPr>
      <p:sp>
        <p:nvSpPr>
          <p:cNvPr id="10" name="円/楕円 9"/>
          <p:cNvSpPr/>
          <p:nvPr userDrawn="1"/>
        </p:nvSpPr>
        <p:spPr>
          <a:xfrm>
            <a:off x="7209538" y="3040746"/>
            <a:ext cx="2194268" cy="2194077"/>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7" name="円/楕円 16"/>
          <p:cNvSpPr/>
          <p:nvPr userDrawn="1"/>
        </p:nvSpPr>
        <p:spPr>
          <a:xfrm>
            <a:off x="1683533" y="1924353"/>
            <a:ext cx="554347" cy="554299"/>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4" name="円/楕円 23"/>
          <p:cNvSpPr/>
          <p:nvPr userDrawn="1"/>
        </p:nvSpPr>
        <p:spPr>
          <a:xfrm>
            <a:off x="95225" y="1845924"/>
            <a:ext cx="793652" cy="793583"/>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円/楕円 4"/>
          <p:cNvSpPr/>
          <p:nvPr userDrawn="1"/>
        </p:nvSpPr>
        <p:spPr>
          <a:xfrm>
            <a:off x="4720123" y="2062238"/>
            <a:ext cx="2750695" cy="2750457"/>
          </a:xfrm>
          <a:prstGeom prst="ellipse">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9" name="円/楕円 8"/>
          <p:cNvSpPr/>
          <p:nvPr userDrawn="1"/>
        </p:nvSpPr>
        <p:spPr>
          <a:xfrm>
            <a:off x="2749637" y="1744130"/>
            <a:ext cx="2194268" cy="2194077"/>
          </a:xfrm>
          <a:prstGeom prst="ellips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1" name="円/楕円 10"/>
          <p:cNvSpPr/>
          <p:nvPr userDrawn="1"/>
        </p:nvSpPr>
        <p:spPr>
          <a:xfrm>
            <a:off x="1877344" y="3393611"/>
            <a:ext cx="1744586" cy="1748975"/>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2" name="円/楕円 11"/>
          <p:cNvSpPr/>
          <p:nvPr userDrawn="1"/>
        </p:nvSpPr>
        <p:spPr>
          <a:xfrm>
            <a:off x="492051" y="2189233"/>
            <a:ext cx="1744586" cy="1748975"/>
          </a:xfrm>
          <a:prstGeom prst="ellipse">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3" name="円/楕円 12"/>
          <p:cNvSpPr/>
          <p:nvPr userDrawn="1"/>
        </p:nvSpPr>
        <p:spPr>
          <a:xfrm>
            <a:off x="10109020" y="3013527"/>
            <a:ext cx="1849521" cy="1849361"/>
          </a:xfrm>
          <a:prstGeom prst="ellipse">
            <a:avLst/>
          </a:prstGeom>
          <a:solidFill>
            <a:schemeClr val="accent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4" name="円/楕円 13"/>
          <p:cNvSpPr/>
          <p:nvPr userDrawn="1"/>
        </p:nvSpPr>
        <p:spPr>
          <a:xfrm>
            <a:off x="8541947" y="1632580"/>
            <a:ext cx="2014029" cy="2013854"/>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5" name="円/楕円 14"/>
          <p:cNvSpPr/>
          <p:nvPr userDrawn="1"/>
        </p:nvSpPr>
        <p:spPr>
          <a:xfrm>
            <a:off x="285128" y="3505084"/>
            <a:ext cx="866321" cy="866246"/>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6" name="円/楕円 15"/>
          <p:cNvSpPr/>
          <p:nvPr userDrawn="1"/>
        </p:nvSpPr>
        <p:spPr>
          <a:xfrm>
            <a:off x="4081856" y="3938207"/>
            <a:ext cx="676409" cy="676351"/>
          </a:xfrm>
          <a:prstGeom prst="ellipse">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8" name="円/楕円 17"/>
          <p:cNvSpPr/>
          <p:nvPr userDrawn="1"/>
        </p:nvSpPr>
        <p:spPr>
          <a:xfrm>
            <a:off x="7833395" y="1929359"/>
            <a:ext cx="793652" cy="793583"/>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19" name="円/楕円 18"/>
          <p:cNvSpPr/>
          <p:nvPr userDrawn="1"/>
        </p:nvSpPr>
        <p:spPr>
          <a:xfrm>
            <a:off x="11083397" y="2362358"/>
            <a:ext cx="277173" cy="27714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0" name="円/楕円 19"/>
          <p:cNvSpPr/>
          <p:nvPr userDrawn="1"/>
        </p:nvSpPr>
        <p:spPr>
          <a:xfrm>
            <a:off x="11340954" y="1539210"/>
            <a:ext cx="549846" cy="549799"/>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1" name="円/楕円 20"/>
          <p:cNvSpPr/>
          <p:nvPr userDrawn="1"/>
        </p:nvSpPr>
        <p:spPr>
          <a:xfrm>
            <a:off x="9548961" y="4446207"/>
            <a:ext cx="696439" cy="696379"/>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2" name="円/楕円 21"/>
          <p:cNvSpPr/>
          <p:nvPr userDrawn="1"/>
        </p:nvSpPr>
        <p:spPr>
          <a:xfrm>
            <a:off x="10383943" y="1738687"/>
            <a:ext cx="629679" cy="629624"/>
          </a:xfrm>
          <a:prstGeom prst="ellipse">
            <a:avLst/>
          </a:prstGeom>
          <a:solidFill>
            <a:schemeClr val="accent4">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3" name="円/楕円 22"/>
          <p:cNvSpPr/>
          <p:nvPr userDrawn="1"/>
        </p:nvSpPr>
        <p:spPr>
          <a:xfrm>
            <a:off x="7470818" y="2561025"/>
            <a:ext cx="452541" cy="452502"/>
          </a:xfrm>
          <a:prstGeom prst="ellipse">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5" name="円/楕円 24"/>
          <p:cNvSpPr/>
          <p:nvPr userDrawn="1"/>
        </p:nvSpPr>
        <p:spPr>
          <a:xfrm>
            <a:off x="2375224" y="2312541"/>
            <a:ext cx="277173" cy="277149"/>
          </a:xfrm>
          <a:prstGeom prst="ellipse">
            <a:avLst/>
          </a:prstGeom>
          <a:solidFill>
            <a:schemeClr val="accent6">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6" name="円/楕円 25"/>
          <p:cNvSpPr/>
          <p:nvPr userDrawn="1"/>
        </p:nvSpPr>
        <p:spPr>
          <a:xfrm>
            <a:off x="9222250" y="3981997"/>
            <a:ext cx="529775" cy="529729"/>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7" name="円/楕円 26"/>
          <p:cNvSpPr/>
          <p:nvPr userDrawn="1"/>
        </p:nvSpPr>
        <p:spPr>
          <a:xfrm>
            <a:off x="1612457" y="4318642"/>
            <a:ext cx="529775" cy="529729"/>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29" name="テキスト プレースホルダー 11"/>
          <p:cNvSpPr>
            <a:spLocks noGrp="1"/>
          </p:cNvSpPr>
          <p:nvPr>
            <p:ph type="body" sz="quarter" idx="32" hasCustomPrompt="1"/>
          </p:nvPr>
        </p:nvSpPr>
        <p:spPr>
          <a:xfrm>
            <a:off x="5239599" y="2721925"/>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0" name="テキスト プレースホルダー 11"/>
          <p:cNvSpPr>
            <a:spLocks noGrp="1"/>
          </p:cNvSpPr>
          <p:nvPr>
            <p:ph type="body" sz="quarter" idx="31" hasCustomPrompt="1"/>
          </p:nvPr>
        </p:nvSpPr>
        <p:spPr>
          <a:xfrm>
            <a:off x="4943905" y="3151701"/>
            <a:ext cx="226563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33" hasCustomPrompt="1"/>
          </p:nvPr>
        </p:nvSpPr>
        <p:spPr>
          <a:xfrm>
            <a:off x="2948091" y="2062238"/>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2" name="テキスト プレースホルダー 11"/>
          <p:cNvSpPr>
            <a:spLocks noGrp="1"/>
          </p:cNvSpPr>
          <p:nvPr>
            <p:ph type="body" sz="quarter" idx="34" hasCustomPrompt="1"/>
          </p:nvPr>
        </p:nvSpPr>
        <p:spPr>
          <a:xfrm>
            <a:off x="2825692" y="2492014"/>
            <a:ext cx="201282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5" hasCustomPrompt="1"/>
          </p:nvPr>
        </p:nvSpPr>
        <p:spPr>
          <a:xfrm>
            <a:off x="7422659" y="3363291"/>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4" name="テキスト プレースホルダー 11"/>
          <p:cNvSpPr>
            <a:spLocks noGrp="1"/>
          </p:cNvSpPr>
          <p:nvPr>
            <p:ph type="body" sz="quarter" idx="36" hasCustomPrompt="1"/>
          </p:nvPr>
        </p:nvSpPr>
        <p:spPr>
          <a:xfrm>
            <a:off x="7300261" y="3793067"/>
            <a:ext cx="2012823" cy="1100756"/>
          </a:xfrm>
        </p:spPr>
        <p:txBody>
          <a:bodyPr anchor="t">
            <a:noAutofit/>
          </a:bodyPr>
          <a:lstStyle>
            <a:lvl1pPr algn="ctr">
              <a:lnSpc>
                <a:spcPct val="120000"/>
              </a:lnSpc>
              <a:defRPr sz="1200">
                <a:solidFill>
                  <a:schemeClr val="bg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37" hasCustomPrompt="1"/>
          </p:nvPr>
        </p:nvSpPr>
        <p:spPr>
          <a:xfrm>
            <a:off x="1877344" y="3996195"/>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6" name="テキスト プレースホルダー 11"/>
          <p:cNvSpPr>
            <a:spLocks noGrp="1"/>
          </p:cNvSpPr>
          <p:nvPr>
            <p:ph type="body" sz="quarter" idx="38" hasCustomPrompt="1"/>
          </p:nvPr>
        </p:nvSpPr>
        <p:spPr>
          <a:xfrm>
            <a:off x="492051" y="2784820"/>
            <a:ext cx="1711744"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7" name="テキスト プレースホルダー 11"/>
          <p:cNvSpPr>
            <a:spLocks noGrp="1"/>
          </p:cNvSpPr>
          <p:nvPr>
            <p:ph type="body" sz="quarter" idx="39" hasCustomPrompt="1"/>
          </p:nvPr>
        </p:nvSpPr>
        <p:spPr>
          <a:xfrm>
            <a:off x="8626300" y="2361641"/>
            <a:ext cx="1844247"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8" name="テキスト プレースホルダー 11"/>
          <p:cNvSpPr>
            <a:spLocks noGrp="1"/>
          </p:cNvSpPr>
          <p:nvPr>
            <p:ph type="body" sz="quarter" idx="40" hasCustomPrompt="1"/>
          </p:nvPr>
        </p:nvSpPr>
        <p:spPr>
          <a:xfrm>
            <a:off x="10114294" y="3670796"/>
            <a:ext cx="1844247" cy="515469"/>
          </a:xfrm>
        </p:spPr>
        <p:txBody>
          <a:bodyPr anchor="ctr">
            <a:noAutofit/>
          </a:bodyPr>
          <a:lstStyle>
            <a:lvl1pPr algn="ctr">
              <a:lnSpc>
                <a:spcPct val="100000"/>
              </a:lnSpc>
              <a:spcBef>
                <a:spcPts val="0"/>
              </a:spcBef>
              <a:defRPr sz="1600" spc="0">
                <a:solidFill>
                  <a:schemeClr val="bg1"/>
                </a:solidFill>
                <a:latin typeface="Route 159 SemiBold" pitchFamily="50" charset="0"/>
              </a:defRPr>
            </a:lvl1pPr>
          </a:lstStyle>
          <a:p>
            <a:pPr lvl="0"/>
            <a:r>
              <a:rPr lang="en-US" altLang="ja-JP" dirty="0"/>
              <a:t>Word</a:t>
            </a:r>
            <a:endParaRPr lang="en-US" dirty="0"/>
          </a:p>
        </p:txBody>
      </p:sp>
      <p:sp>
        <p:nvSpPr>
          <p:cNvPr id="39" name="テキスト プレースホルダー 6"/>
          <p:cNvSpPr>
            <a:spLocks noGrp="1"/>
          </p:cNvSpPr>
          <p:nvPr>
            <p:ph type="body" sz="quarter" idx="22" hasCustomPrompt="1"/>
          </p:nvPr>
        </p:nvSpPr>
        <p:spPr>
          <a:xfrm>
            <a:off x="1199834" y="5331725"/>
            <a:ext cx="9783595" cy="964442"/>
          </a:xfrm>
        </p:spPr>
        <p:txBody>
          <a:bodyPr anchor="t">
            <a:normAutofit/>
          </a:bodyPr>
          <a:lstStyle>
            <a:lvl1pPr algn="ctr">
              <a:defRPr sz="1333"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5015257" y="5261406"/>
            <a:ext cx="2160427" cy="480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sz="1200"/>
          </a:p>
        </p:txBody>
      </p:sp>
    </p:spTree>
    <p:extLst>
      <p:ext uri="{BB962C8B-B14F-4D97-AF65-F5344CB8AC3E}">
        <p14:creationId xmlns:p14="http://schemas.microsoft.com/office/powerpoint/2010/main" val="414383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1000"/>
                            </p:stCondLst>
                            <p:childTnLst>
                              <p:par>
                                <p:cTn id="13" presetID="2" presetClass="entr" presetSubtype="1" decel="100000" fill="hold" grpId="0"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29">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30">
                                            <p:txEl>
                                              <p:pRg st="0" end="0"/>
                                            </p:txEl>
                                          </p:spTgt>
                                        </p:tgtEl>
                                        <p:attrNameLst>
                                          <p:attrName>style.visibility</p:attrName>
                                        </p:attrNameLst>
                                      </p:cBhvr>
                                      <p:to>
                                        <p:strVal val="visible"/>
                                      </p:to>
                                    </p:set>
                                    <p:anim calcmode="lin" valueType="num">
                                      <p:cBhvr additive="base">
                                        <p:cTn id="19"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0">
                                            <p:txEl>
                                              <p:pRg st="0" end="0"/>
                                            </p:txEl>
                                          </p:spTgt>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0-#ppt_h/2"/>
                                          </p:val>
                                        </p:tav>
                                        <p:tav tm="100000">
                                          <p:val>
                                            <p:strVal val="#ppt_y"/>
                                          </p:val>
                                        </p:tav>
                                      </p:tavLst>
                                    </p:anim>
                                  </p:childTnLst>
                                </p:cTn>
                              </p:par>
                              <p:par>
                                <p:cTn id="25" presetID="45" presetClass="entr" presetSubtype="0"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fade">
                                      <p:cBhvr>
                                        <p:cTn id="27" dur="1000"/>
                                        <p:tgtEl>
                                          <p:spTgt spid="29">
                                            <p:txEl>
                                              <p:pRg st="0" end="0"/>
                                            </p:txEl>
                                          </p:spTgt>
                                        </p:tgtEl>
                                      </p:cBhvr>
                                    </p:animEffect>
                                    <p:anim calcmode="lin" valueType="num">
                                      <p:cBhvr>
                                        <p:cTn id="28" dur="1000" fill="hold"/>
                                        <p:tgtEl>
                                          <p:spTgt spid="29">
                                            <p:txEl>
                                              <p:pRg st="0" end="0"/>
                                            </p:txEl>
                                          </p:spTgt>
                                        </p:tgtEl>
                                        <p:attrNameLst>
                                          <p:attrName>ppt_w</p:attrName>
                                        </p:attrNameLst>
                                      </p:cBhvr>
                                      <p:tavLst>
                                        <p:tav tm="0" fmla="#ppt_w*sin(2.5*pi*$)">
                                          <p:val>
                                            <p:fltVal val="0"/>
                                          </p:val>
                                        </p:tav>
                                        <p:tav tm="100000">
                                          <p:val>
                                            <p:fltVal val="1"/>
                                          </p:val>
                                        </p:tav>
                                      </p:tavLst>
                                    </p:anim>
                                    <p:anim calcmode="lin" valueType="num">
                                      <p:cBhvr>
                                        <p:cTn id="29" dur="1000" fill="hold"/>
                                        <p:tgtEl>
                                          <p:spTgt spid="29">
                                            <p:txEl>
                                              <p:pRg st="0" end="0"/>
                                            </p:txEl>
                                          </p:spTgt>
                                        </p:tgtEl>
                                        <p:attrNameLst>
                                          <p:attrName>ppt_h</p:attrName>
                                        </p:attrNameLst>
                                      </p:cBhvr>
                                      <p:tavLst>
                                        <p:tav tm="0">
                                          <p:val>
                                            <p:strVal val="#ppt_h"/>
                                          </p:val>
                                        </p:tav>
                                        <p:tav tm="100000">
                                          <p:val>
                                            <p:strVal val="#ppt_h"/>
                                          </p:val>
                                        </p:tav>
                                      </p:tavLst>
                                    </p:anim>
                                  </p:childTnLst>
                                </p:cTn>
                              </p:par>
                              <p:par>
                                <p:cTn id="30" presetID="45" presetClass="entr" presetSubtype="0" fill="hold" grpId="1" nodeType="withEffect">
                                  <p:stCondLst>
                                    <p:cond delay="0"/>
                                  </p:stCondLst>
                                  <p:childTnLst>
                                    <p:set>
                                      <p:cBhvr>
                                        <p:cTn id="31" dur="1" fill="hold">
                                          <p:stCondLst>
                                            <p:cond delay="0"/>
                                          </p:stCondLst>
                                        </p:cTn>
                                        <p:tgtEl>
                                          <p:spTgt spid="30">
                                            <p:txEl>
                                              <p:pRg st="0" end="0"/>
                                            </p:txEl>
                                          </p:spTgt>
                                        </p:tgtEl>
                                        <p:attrNameLst>
                                          <p:attrName>style.visibility</p:attrName>
                                        </p:attrNameLst>
                                      </p:cBhvr>
                                      <p:to>
                                        <p:strVal val="visible"/>
                                      </p:to>
                                    </p:set>
                                    <p:animEffect transition="in" filter="fade">
                                      <p:cBhvr>
                                        <p:cTn id="32" dur="1000"/>
                                        <p:tgtEl>
                                          <p:spTgt spid="30">
                                            <p:txEl>
                                              <p:pRg st="0" end="0"/>
                                            </p:txEl>
                                          </p:spTgt>
                                        </p:tgtEl>
                                      </p:cBhvr>
                                    </p:animEffect>
                                    <p:anim calcmode="lin" valueType="num">
                                      <p:cBhvr>
                                        <p:cTn id="33" dur="1000" fill="hold"/>
                                        <p:tgtEl>
                                          <p:spTgt spid="30">
                                            <p:txEl>
                                              <p:pRg st="0" end="0"/>
                                            </p:txEl>
                                          </p:spTgt>
                                        </p:tgtEl>
                                        <p:attrNameLst>
                                          <p:attrName>ppt_w</p:attrName>
                                        </p:attrNameLst>
                                      </p:cBhvr>
                                      <p:tavLst>
                                        <p:tav tm="0" fmla="#ppt_w*sin(2.5*pi*$)">
                                          <p:val>
                                            <p:fltVal val="0"/>
                                          </p:val>
                                        </p:tav>
                                        <p:tav tm="100000">
                                          <p:val>
                                            <p:fltVal val="1"/>
                                          </p:val>
                                        </p:tav>
                                      </p:tavLst>
                                    </p:anim>
                                    <p:anim calcmode="lin" valueType="num">
                                      <p:cBhvr>
                                        <p:cTn id="34" dur="1000" fill="hold"/>
                                        <p:tgtEl>
                                          <p:spTgt spid="30">
                                            <p:txEl>
                                              <p:pRg st="0" end="0"/>
                                            </p:txEl>
                                          </p:spTgt>
                                        </p:tgtEl>
                                        <p:attrNameLst>
                                          <p:attrName>ppt_h</p:attrName>
                                        </p:attrNameLst>
                                      </p:cBhvr>
                                      <p:tavLst>
                                        <p:tav tm="0">
                                          <p:val>
                                            <p:strVal val="#ppt_h"/>
                                          </p:val>
                                        </p:tav>
                                        <p:tav tm="100000">
                                          <p:val>
                                            <p:strVal val="#ppt_h"/>
                                          </p:val>
                                        </p:tav>
                                      </p:tavLst>
                                    </p:anim>
                                  </p:childTnLst>
                                </p:cTn>
                              </p:par>
                              <p:par>
                                <p:cTn id="35" presetID="45" presetClass="entr" presetSubtype="0" fill="hold" grpId="1"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ppt_w</p:attrName>
                                        </p:attrNameLst>
                                      </p:cBhvr>
                                      <p:tavLst>
                                        <p:tav tm="0" fmla="#ppt_w*sin(2.5*pi*$)">
                                          <p:val>
                                            <p:fltVal val="0"/>
                                          </p:val>
                                        </p:tav>
                                        <p:tav tm="100000">
                                          <p:val>
                                            <p:fltVal val="1"/>
                                          </p:val>
                                        </p:tav>
                                      </p:tavLst>
                                    </p:anim>
                                    <p:anim calcmode="lin" valueType="num">
                                      <p:cBhvr>
                                        <p:cTn id="39" dur="1000" fill="hold"/>
                                        <p:tgtEl>
                                          <p:spTgt spid="5"/>
                                        </p:tgtEl>
                                        <p:attrNameLst>
                                          <p:attrName>ppt_h</p:attrName>
                                        </p:attrNameLst>
                                      </p:cBhvr>
                                      <p:tavLst>
                                        <p:tav tm="0">
                                          <p:val>
                                            <p:strVal val="#ppt_h"/>
                                          </p:val>
                                        </p:tav>
                                        <p:tav tm="100000">
                                          <p:val>
                                            <p:strVal val="#ppt_h"/>
                                          </p:val>
                                        </p:tav>
                                      </p:tavLst>
                                    </p:anim>
                                  </p:childTnLst>
                                </p:cTn>
                              </p:par>
                            </p:childTnLst>
                          </p:cTn>
                        </p:par>
                        <p:par>
                          <p:cTn id="40" fill="hold">
                            <p:stCondLst>
                              <p:cond delay="2000"/>
                            </p:stCondLst>
                            <p:childTnLst>
                              <p:par>
                                <p:cTn id="41" presetID="2" presetClass="entr" presetSubtype="1" decel="100000" fill="hold" grpId="0" nodeType="after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33">
                                            <p:txEl>
                                              <p:pRg st="0" end="0"/>
                                            </p:txEl>
                                          </p:spTgt>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0"/>
                                  </p:stCondLst>
                                  <p:childTnLst>
                                    <p:set>
                                      <p:cBhvr>
                                        <p:cTn id="46" dur="1" fill="hold">
                                          <p:stCondLst>
                                            <p:cond delay="0"/>
                                          </p:stCondLst>
                                        </p:cTn>
                                        <p:tgtEl>
                                          <p:spTgt spid="34">
                                            <p:txEl>
                                              <p:pRg st="0" end="0"/>
                                            </p:txEl>
                                          </p:spTgt>
                                        </p:tgtEl>
                                        <p:attrNameLst>
                                          <p:attrName>style.visibility</p:attrName>
                                        </p:attrNameLst>
                                      </p:cBhvr>
                                      <p:to>
                                        <p:strVal val="visible"/>
                                      </p:to>
                                    </p:set>
                                    <p:anim calcmode="lin" valueType="num">
                                      <p:cBhvr additive="base">
                                        <p:cTn id="47"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48" dur="1000" fill="hold"/>
                                        <p:tgtEl>
                                          <p:spTgt spid="34">
                                            <p:txEl>
                                              <p:pRg st="0" end="0"/>
                                            </p:txEl>
                                          </p:spTgt>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1000" fill="hold"/>
                                        <p:tgtEl>
                                          <p:spTgt spid="10"/>
                                        </p:tgtEl>
                                        <p:attrNameLst>
                                          <p:attrName>ppt_x</p:attrName>
                                        </p:attrNameLst>
                                      </p:cBhvr>
                                      <p:tavLst>
                                        <p:tav tm="0">
                                          <p:val>
                                            <p:strVal val="#ppt_x"/>
                                          </p:val>
                                        </p:tav>
                                        <p:tav tm="100000">
                                          <p:val>
                                            <p:strVal val="#ppt_x"/>
                                          </p:val>
                                        </p:tav>
                                      </p:tavLst>
                                    </p:anim>
                                    <p:anim calcmode="lin" valueType="num">
                                      <p:cBhvr additive="base">
                                        <p:cTn id="52" dur="1000" fill="hold"/>
                                        <p:tgtEl>
                                          <p:spTgt spid="10"/>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3">
                                            <p:txEl>
                                              <p:pRg st="0" end="0"/>
                                            </p:txEl>
                                          </p:spTgt>
                                        </p:tgtEl>
                                        <p:attrNameLst>
                                          <p:attrName>style.visibility</p:attrName>
                                        </p:attrNameLst>
                                      </p:cBhvr>
                                      <p:to>
                                        <p:strVal val="visible"/>
                                      </p:to>
                                    </p:set>
                                    <p:animEffect transition="in" filter="fade">
                                      <p:cBhvr>
                                        <p:cTn id="55" dur="1000"/>
                                        <p:tgtEl>
                                          <p:spTgt spid="33">
                                            <p:txEl>
                                              <p:pRg st="0" end="0"/>
                                            </p:txEl>
                                          </p:spTgt>
                                        </p:tgtEl>
                                      </p:cBhvr>
                                    </p:animEffect>
                                    <p:anim calcmode="lin" valueType="num">
                                      <p:cBhvr>
                                        <p:cTn id="56" dur="1000" fill="hold"/>
                                        <p:tgtEl>
                                          <p:spTgt spid="33">
                                            <p:txEl>
                                              <p:pRg st="0" end="0"/>
                                            </p:txEl>
                                          </p:spTgt>
                                        </p:tgtEl>
                                        <p:attrNameLst>
                                          <p:attrName>ppt_w</p:attrName>
                                        </p:attrNameLst>
                                      </p:cBhvr>
                                      <p:tavLst>
                                        <p:tav tm="0" fmla="#ppt_w*sin(2.5*pi*$)">
                                          <p:val>
                                            <p:fltVal val="0"/>
                                          </p:val>
                                        </p:tav>
                                        <p:tav tm="100000">
                                          <p:val>
                                            <p:fltVal val="1"/>
                                          </p:val>
                                        </p:tav>
                                      </p:tavLst>
                                    </p:anim>
                                    <p:anim calcmode="lin" valueType="num">
                                      <p:cBhvr>
                                        <p:cTn id="57" dur="1000" fill="hold"/>
                                        <p:tgtEl>
                                          <p:spTgt spid="33">
                                            <p:txEl>
                                              <p:pRg st="0" end="0"/>
                                            </p:txEl>
                                          </p:spTgt>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34">
                                            <p:txEl>
                                              <p:pRg st="0" end="0"/>
                                            </p:txEl>
                                          </p:spTgt>
                                        </p:tgtEl>
                                        <p:attrNameLst>
                                          <p:attrName>style.visibility</p:attrName>
                                        </p:attrNameLst>
                                      </p:cBhvr>
                                      <p:to>
                                        <p:strVal val="visible"/>
                                      </p:to>
                                    </p:set>
                                    <p:animEffect transition="in" filter="fade">
                                      <p:cBhvr>
                                        <p:cTn id="60" dur="1000"/>
                                        <p:tgtEl>
                                          <p:spTgt spid="34">
                                            <p:txEl>
                                              <p:pRg st="0" end="0"/>
                                            </p:txEl>
                                          </p:spTgt>
                                        </p:tgtEl>
                                      </p:cBhvr>
                                    </p:animEffect>
                                    <p:anim calcmode="lin" valueType="num">
                                      <p:cBhvr>
                                        <p:cTn id="61" dur="1000" fill="hold"/>
                                        <p:tgtEl>
                                          <p:spTgt spid="34">
                                            <p:txEl>
                                              <p:pRg st="0" end="0"/>
                                            </p:txEl>
                                          </p:spTgt>
                                        </p:tgtEl>
                                        <p:attrNameLst>
                                          <p:attrName>ppt_w</p:attrName>
                                        </p:attrNameLst>
                                      </p:cBhvr>
                                      <p:tavLst>
                                        <p:tav tm="0" fmla="#ppt_w*sin(2.5*pi*$)">
                                          <p:val>
                                            <p:fltVal val="0"/>
                                          </p:val>
                                        </p:tav>
                                        <p:tav tm="100000">
                                          <p:val>
                                            <p:fltVal val="1"/>
                                          </p:val>
                                        </p:tav>
                                      </p:tavLst>
                                    </p:anim>
                                    <p:anim calcmode="lin" valueType="num">
                                      <p:cBhvr>
                                        <p:cTn id="62" dur="1000" fill="hold"/>
                                        <p:tgtEl>
                                          <p:spTgt spid="34">
                                            <p:txEl>
                                              <p:pRg st="0" end="0"/>
                                            </p:txEl>
                                          </p:spTgt>
                                        </p:tgtEl>
                                        <p:attrNameLst>
                                          <p:attrName>ppt_h</p:attrName>
                                        </p:attrNameLst>
                                      </p:cBhvr>
                                      <p:tavLst>
                                        <p:tav tm="0">
                                          <p:val>
                                            <p:strVal val="#ppt_h"/>
                                          </p:val>
                                        </p:tav>
                                        <p:tav tm="100000">
                                          <p:val>
                                            <p:strVal val="#ppt_h"/>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1000"/>
                                        <p:tgtEl>
                                          <p:spTgt spid="10"/>
                                        </p:tgtEl>
                                      </p:cBhvr>
                                    </p:animEffect>
                                    <p:anim calcmode="lin" valueType="num">
                                      <p:cBhvr>
                                        <p:cTn id="66" dur="1000" fill="hold"/>
                                        <p:tgtEl>
                                          <p:spTgt spid="10"/>
                                        </p:tgtEl>
                                        <p:attrNameLst>
                                          <p:attrName>ppt_w</p:attrName>
                                        </p:attrNameLst>
                                      </p:cBhvr>
                                      <p:tavLst>
                                        <p:tav tm="0" fmla="#ppt_w*sin(2.5*pi*$)">
                                          <p:val>
                                            <p:fltVal val="0"/>
                                          </p:val>
                                        </p:tav>
                                        <p:tav tm="100000">
                                          <p:val>
                                            <p:fltVal val="1"/>
                                          </p:val>
                                        </p:tav>
                                      </p:tavLst>
                                    </p:anim>
                                    <p:anim calcmode="lin" valueType="num">
                                      <p:cBhvr>
                                        <p:cTn id="67" dur="1000" fill="hold"/>
                                        <p:tgtEl>
                                          <p:spTgt spid="10"/>
                                        </p:tgtEl>
                                        <p:attrNameLst>
                                          <p:attrName>ppt_h</p:attrName>
                                        </p:attrNameLst>
                                      </p:cBhvr>
                                      <p:tavLst>
                                        <p:tav tm="0">
                                          <p:val>
                                            <p:strVal val="#ppt_h"/>
                                          </p:val>
                                        </p:tav>
                                        <p:tav tm="100000">
                                          <p:val>
                                            <p:strVal val="#ppt_h"/>
                                          </p:val>
                                        </p:tav>
                                      </p:tavLst>
                                    </p:anim>
                                  </p:childTnLst>
                                </p:cTn>
                              </p:par>
                            </p:childTnLst>
                          </p:cTn>
                        </p:par>
                        <p:par>
                          <p:cTn id="68" fill="hold">
                            <p:stCondLst>
                              <p:cond delay="3000"/>
                            </p:stCondLst>
                            <p:childTnLst>
                              <p:par>
                                <p:cTn id="69" presetID="2" presetClass="entr" presetSubtype="1" decel="100000" fill="hold" grpId="0" nodeType="afterEffect">
                                  <p:stCondLst>
                                    <p:cond delay="0"/>
                                  </p:stCondLst>
                                  <p:childTnLst>
                                    <p:set>
                                      <p:cBhvr>
                                        <p:cTn id="70" dur="1" fill="hold">
                                          <p:stCondLst>
                                            <p:cond delay="0"/>
                                          </p:stCondLst>
                                        </p:cTn>
                                        <p:tgtEl>
                                          <p:spTgt spid="31">
                                            <p:txEl>
                                              <p:pRg st="0" end="0"/>
                                            </p:txEl>
                                          </p:spTgt>
                                        </p:tgtEl>
                                        <p:attrNameLst>
                                          <p:attrName>style.visibility</p:attrName>
                                        </p:attrNameLst>
                                      </p:cBhvr>
                                      <p:to>
                                        <p:strVal val="visible"/>
                                      </p:to>
                                    </p:set>
                                    <p:anim calcmode="lin" valueType="num">
                                      <p:cBhvr additive="base">
                                        <p:cTn id="7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72" dur="1000" fill="hold"/>
                                        <p:tgtEl>
                                          <p:spTgt spid="31">
                                            <p:txEl>
                                              <p:pRg st="0" end="0"/>
                                            </p:txEl>
                                          </p:spTgt>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2">
                                            <p:txEl>
                                              <p:pRg st="0" end="0"/>
                                            </p:txEl>
                                          </p:spTgt>
                                        </p:tgtEl>
                                        <p:attrNameLst>
                                          <p:attrName>style.visibility</p:attrName>
                                        </p:attrNameLst>
                                      </p:cBhvr>
                                      <p:to>
                                        <p:strVal val="visible"/>
                                      </p:to>
                                    </p:set>
                                    <p:anim calcmode="lin" valueType="num">
                                      <p:cBhvr additive="base">
                                        <p:cTn id="75"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76" dur="1000" fill="hold"/>
                                        <p:tgtEl>
                                          <p:spTgt spid="32">
                                            <p:txEl>
                                              <p:pRg st="0" end="0"/>
                                            </p:txEl>
                                          </p:spTgt>
                                        </p:tgtEl>
                                        <p:attrNameLst>
                                          <p:attrName>ppt_y</p:attrName>
                                        </p:attrNameLst>
                                      </p:cBhvr>
                                      <p:tavLst>
                                        <p:tav tm="0">
                                          <p:val>
                                            <p:strVal val="0-#ppt_h/2"/>
                                          </p:val>
                                        </p:tav>
                                        <p:tav tm="100000">
                                          <p:val>
                                            <p:strVal val="#ppt_y"/>
                                          </p:val>
                                        </p:tav>
                                      </p:tavLst>
                                    </p:anim>
                                  </p:childTnLst>
                                </p:cTn>
                              </p:par>
                              <p:par>
                                <p:cTn id="77" presetID="2" presetClass="entr" presetSubtype="1" decel="10000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additive="base">
                                        <p:cTn id="79" dur="1000" fill="hold"/>
                                        <p:tgtEl>
                                          <p:spTgt spid="9"/>
                                        </p:tgtEl>
                                        <p:attrNameLst>
                                          <p:attrName>ppt_x</p:attrName>
                                        </p:attrNameLst>
                                      </p:cBhvr>
                                      <p:tavLst>
                                        <p:tav tm="0">
                                          <p:val>
                                            <p:strVal val="#ppt_x"/>
                                          </p:val>
                                        </p:tav>
                                        <p:tav tm="100000">
                                          <p:val>
                                            <p:strVal val="#ppt_x"/>
                                          </p:val>
                                        </p:tav>
                                      </p:tavLst>
                                    </p:anim>
                                    <p:anim calcmode="lin" valueType="num">
                                      <p:cBhvr additive="base">
                                        <p:cTn id="80" dur="1000" fill="hold"/>
                                        <p:tgtEl>
                                          <p:spTgt spid="9"/>
                                        </p:tgtEl>
                                        <p:attrNameLst>
                                          <p:attrName>ppt_y</p:attrName>
                                        </p:attrNameLst>
                                      </p:cBhvr>
                                      <p:tavLst>
                                        <p:tav tm="0">
                                          <p:val>
                                            <p:strVal val="0-#ppt_h/2"/>
                                          </p:val>
                                        </p:tav>
                                        <p:tav tm="100000">
                                          <p:val>
                                            <p:strVal val="#ppt_y"/>
                                          </p:val>
                                        </p:tav>
                                      </p:tavLst>
                                    </p:anim>
                                  </p:childTnLst>
                                </p:cTn>
                              </p:par>
                              <p:par>
                                <p:cTn id="81" presetID="45" presetClass="entr" presetSubtype="0" fill="hold" grpId="1" nodeType="withEffect">
                                  <p:stCondLst>
                                    <p:cond delay="0"/>
                                  </p:stCondLst>
                                  <p:childTnLst>
                                    <p:set>
                                      <p:cBhvr>
                                        <p:cTn id="82" dur="1" fill="hold">
                                          <p:stCondLst>
                                            <p:cond delay="0"/>
                                          </p:stCondLst>
                                        </p:cTn>
                                        <p:tgtEl>
                                          <p:spTgt spid="31">
                                            <p:txEl>
                                              <p:pRg st="0" end="0"/>
                                            </p:txEl>
                                          </p:spTgt>
                                        </p:tgtEl>
                                        <p:attrNameLst>
                                          <p:attrName>style.visibility</p:attrName>
                                        </p:attrNameLst>
                                      </p:cBhvr>
                                      <p:to>
                                        <p:strVal val="visible"/>
                                      </p:to>
                                    </p:set>
                                    <p:animEffect transition="in" filter="fade">
                                      <p:cBhvr>
                                        <p:cTn id="83" dur="1000"/>
                                        <p:tgtEl>
                                          <p:spTgt spid="31">
                                            <p:txEl>
                                              <p:pRg st="0" end="0"/>
                                            </p:txEl>
                                          </p:spTgt>
                                        </p:tgtEl>
                                      </p:cBhvr>
                                    </p:animEffect>
                                    <p:anim calcmode="lin" valueType="num">
                                      <p:cBhvr>
                                        <p:cTn id="84" dur="1000" fill="hold"/>
                                        <p:tgtEl>
                                          <p:spTgt spid="31">
                                            <p:txEl>
                                              <p:pRg st="0" end="0"/>
                                            </p:txEl>
                                          </p:spTgt>
                                        </p:tgtEl>
                                        <p:attrNameLst>
                                          <p:attrName>ppt_w</p:attrName>
                                        </p:attrNameLst>
                                      </p:cBhvr>
                                      <p:tavLst>
                                        <p:tav tm="0" fmla="#ppt_w*sin(2.5*pi*$)">
                                          <p:val>
                                            <p:fltVal val="0"/>
                                          </p:val>
                                        </p:tav>
                                        <p:tav tm="100000">
                                          <p:val>
                                            <p:fltVal val="1"/>
                                          </p:val>
                                        </p:tav>
                                      </p:tavLst>
                                    </p:anim>
                                    <p:anim calcmode="lin" valueType="num">
                                      <p:cBhvr>
                                        <p:cTn id="85" dur="1000" fill="hold"/>
                                        <p:tgtEl>
                                          <p:spTgt spid="31">
                                            <p:txEl>
                                              <p:pRg st="0" end="0"/>
                                            </p:txEl>
                                          </p:spTgt>
                                        </p:tgtEl>
                                        <p:attrNameLst>
                                          <p:attrName>ppt_h</p:attrName>
                                        </p:attrNameLst>
                                      </p:cBhvr>
                                      <p:tavLst>
                                        <p:tav tm="0">
                                          <p:val>
                                            <p:strVal val="#ppt_h"/>
                                          </p:val>
                                        </p:tav>
                                        <p:tav tm="100000">
                                          <p:val>
                                            <p:strVal val="#ppt_h"/>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32">
                                            <p:txEl>
                                              <p:pRg st="0" end="0"/>
                                            </p:txEl>
                                          </p:spTgt>
                                        </p:tgtEl>
                                        <p:attrNameLst>
                                          <p:attrName>style.visibility</p:attrName>
                                        </p:attrNameLst>
                                      </p:cBhvr>
                                      <p:to>
                                        <p:strVal val="visible"/>
                                      </p:to>
                                    </p:set>
                                    <p:animEffect transition="in" filter="fade">
                                      <p:cBhvr>
                                        <p:cTn id="88" dur="1000"/>
                                        <p:tgtEl>
                                          <p:spTgt spid="32">
                                            <p:txEl>
                                              <p:pRg st="0" end="0"/>
                                            </p:txEl>
                                          </p:spTgt>
                                        </p:tgtEl>
                                      </p:cBhvr>
                                    </p:animEffect>
                                    <p:anim calcmode="lin" valueType="num">
                                      <p:cBhvr>
                                        <p:cTn id="89" dur="1000" fill="hold"/>
                                        <p:tgtEl>
                                          <p:spTgt spid="32">
                                            <p:txEl>
                                              <p:pRg st="0" end="0"/>
                                            </p:txEl>
                                          </p:spTgt>
                                        </p:tgtEl>
                                        <p:attrNameLst>
                                          <p:attrName>ppt_w</p:attrName>
                                        </p:attrNameLst>
                                      </p:cBhvr>
                                      <p:tavLst>
                                        <p:tav tm="0" fmla="#ppt_w*sin(2.5*pi*$)">
                                          <p:val>
                                            <p:fltVal val="0"/>
                                          </p:val>
                                        </p:tav>
                                        <p:tav tm="100000">
                                          <p:val>
                                            <p:fltVal val="1"/>
                                          </p:val>
                                        </p:tav>
                                      </p:tavLst>
                                    </p:anim>
                                    <p:anim calcmode="lin" valueType="num">
                                      <p:cBhvr>
                                        <p:cTn id="90" dur="1000" fill="hold"/>
                                        <p:tgtEl>
                                          <p:spTgt spid="32">
                                            <p:txEl>
                                              <p:pRg st="0" end="0"/>
                                            </p:txEl>
                                          </p:spTgt>
                                        </p:tgtEl>
                                        <p:attrNameLst>
                                          <p:attrName>ppt_h</p:attrName>
                                        </p:attrNameLst>
                                      </p:cBhvr>
                                      <p:tavLst>
                                        <p:tav tm="0">
                                          <p:val>
                                            <p:strVal val="#ppt_h"/>
                                          </p:val>
                                        </p:tav>
                                        <p:tav tm="100000">
                                          <p:val>
                                            <p:strVal val="#ppt_h"/>
                                          </p:val>
                                        </p:tav>
                                      </p:tavLst>
                                    </p:anim>
                                  </p:childTnLst>
                                </p:cTn>
                              </p:par>
                              <p:par>
                                <p:cTn id="91" presetID="45" presetClass="entr" presetSubtype="0" fill="hold" grpId="1" nodeType="with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1000"/>
                                        <p:tgtEl>
                                          <p:spTgt spid="9"/>
                                        </p:tgtEl>
                                      </p:cBhvr>
                                    </p:animEffect>
                                    <p:anim calcmode="lin" valueType="num">
                                      <p:cBhvr>
                                        <p:cTn id="94" dur="1000" fill="hold"/>
                                        <p:tgtEl>
                                          <p:spTgt spid="9"/>
                                        </p:tgtEl>
                                        <p:attrNameLst>
                                          <p:attrName>ppt_w</p:attrName>
                                        </p:attrNameLst>
                                      </p:cBhvr>
                                      <p:tavLst>
                                        <p:tav tm="0" fmla="#ppt_w*sin(2.5*pi*$)">
                                          <p:val>
                                            <p:fltVal val="0"/>
                                          </p:val>
                                        </p:tav>
                                        <p:tav tm="100000">
                                          <p:val>
                                            <p:fltVal val="1"/>
                                          </p:val>
                                        </p:tav>
                                      </p:tavLst>
                                    </p:anim>
                                    <p:anim calcmode="lin" valueType="num">
                                      <p:cBhvr>
                                        <p:cTn id="95" dur="1000" fill="hold"/>
                                        <p:tgtEl>
                                          <p:spTgt spid="9"/>
                                        </p:tgtEl>
                                        <p:attrNameLst>
                                          <p:attrName>ppt_h</p:attrName>
                                        </p:attrNameLst>
                                      </p:cBhvr>
                                      <p:tavLst>
                                        <p:tav tm="0">
                                          <p:val>
                                            <p:strVal val="#ppt_h"/>
                                          </p:val>
                                        </p:tav>
                                        <p:tav tm="100000">
                                          <p:val>
                                            <p:strVal val="#ppt_h"/>
                                          </p:val>
                                        </p:tav>
                                      </p:tavLst>
                                    </p:anim>
                                  </p:childTnLst>
                                </p:cTn>
                              </p:par>
                            </p:childTnLst>
                          </p:cTn>
                        </p:par>
                        <p:par>
                          <p:cTn id="96" fill="hold">
                            <p:stCondLst>
                              <p:cond delay="4000"/>
                            </p:stCondLst>
                            <p:childTnLst>
                              <p:par>
                                <p:cTn id="97" presetID="2" presetClass="entr" presetSubtype="1" decel="100000" fill="hold" grpId="0" nodeType="afterEffect">
                                  <p:stCondLst>
                                    <p:cond delay="0"/>
                                  </p:stCondLst>
                                  <p:childTnLst>
                                    <p:set>
                                      <p:cBhvr>
                                        <p:cTn id="98" dur="1" fill="hold">
                                          <p:stCondLst>
                                            <p:cond delay="0"/>
                                          </p:stCondLst>
                                        </p:cTn>
                                        <p:tgtEl>
                                          <p:spTgt spid="37">
                                            <p:txEl>
                                              <p:pRg st="0" end="0"/>
                                            </p:txEl>
                                          </p:spTgt>
                                        </p:tgtEl>
                                        <p:attrNameLst>
                                          <p:attrName>style.visibility</p:attrName>
                                        </p:attrNameLst>
                                      </p:cBhvr>
                                      <p:to>
                                        <p:strVal val="visible"/>
                                      </p:to>
                                    </p:set>
                                    <p:anim calcmode="lin" valueType="num">
                                      <p:cBhvr additive="base">
                                        <p:cTn id="99"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00"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101" presetID="2" presetClass="entr" presetSubtype="1" decel="100000" fill="hold" grpId="0" nodeType="withEffect">
                                  <p:stCondLst>
                                    <p:cond delay="0"/>
                                  </p:stCondLst>
                                  <p:childTnLst>
                                    <p:set>
                                      <p:cBhvr>
                                        <p:cTn id="102" dur="1" fill="hold">
                                          <p:stCondLst>
                                            <p:cond delay="0"/>
                                          </p:stCondLst>
                                        </p:cTn>
                                        <p:tgtEl>
                                          <p:spTgt spid="14"/>
                                        </p:tgtEl>
                                        <p:attrNameLst>
                                          <p:attrName>style.visibility</p:attrName>
                                        </p:attrNameLst>
                                      </p:cBhvr>
                                      <p:to>
                                        <p:strVal val="visible"/>
                                      </p:to>
                                    </p:set>
                                    <p:anim calcmode="lin" valueType="num">
                                      <p:cBhvr additive="base">
                                        <p:cTn id="103" dur="1000" fill="hold"/>
                                        <p:tgtEl>
                                          <p:spTgt spid="14"/>
                                        </p:tgtEl>
                                        <p:attrNameLst>
                                          <p:attrName>ppt_x</p:attrName>
                                        </p:attrNameLst>
                                      </p:cBhvr>
                                      <p:tavLst>
                                        <p:tav tm="0">
                                          <p:val>
                                            <p:strVal val="#ppt_x"/>
                                          </p:val>
                                        </p:tav>
                                        <p:tav tm="100000">
                                          <p:val>
                                            <p:strVal val="#ppt_x"/>
                                          </p:val>
                                        </p:tav>
                                      </p:tavLst>
                                    </p:anim>
                                    <p:anim calcmode="lin" valueType="num">
                                      <p:cBhvr additive="base">
                                        <p:cTn id="104" dur="1000" fill="hold"/>
                                        <p:tgtEl>
                                          <p:spTgt spid="14"/>
                                        </p:tgtEl>
                                        <p:attrNameLst>
                                          <p:attrName>ppt_y</p:attrName>
                                        </p:attrNameLst>
                                      </p:cBhvr>
                                      <p:tavLst>
                                        <p:tav tm="0">
                                          <p:val>
                                            <p:strVal val="0-#ppt_h/2"/>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37">
                                            <p:txEl>
                                              <p:pRg st="0" end="0"/>
                                            </p:txEl>
                                          </p:spTgt>
                                        </p:tgtEl>
                                        <p:attrNameLst>
                                          <p:attrName>style.visibility</p:attrName>
                                        </p:attrNameLst>
                                      </p:cBhvr>
                                      <p:to>
                                        <p:strVal val="visible"/>
                                      </p:to>
                                    </p:set>
                                    <p:animEffect transition="in" filter="fade">
                                      <p:cBhvr>
                                        <p:cTn id="107" dur="1000"/>
                                        <p:tgtEl>
                                          <p:spTgt spid="37">
                                            <p:txEl>
                                              <p:pRg st="0" end="0"/>
                                            </p:txEl>
                                          </p:spTgt>
                                        </p:tgtEl>
                                      </p:cBhvr>
                                    </p:animEffect>
                                    <p:anim calcmode="lin" valueType="num">
                                      <p:cBhvr>
                                        <p:cTn id="108" dur="1000" fill="hold"/>
                                        <p:tgtEl>
                                          <p:spTgt spid="37">
                                            <p:txEl>
                                              <p:pRg st="0" end="0"/>
                                            </p:txEl>
                                          </p:spTgt>
                                        </p:tgtEl>
                                        <p:attrNameLst>
                                          <p:attrName>ppt_w</p:attrName>
                                        </p:attrNameLst>
                                      </p:cBhvr>
                                      <p:tavLst>
                                        <p:tav tm="0" fmla="#ppt_w*sin(2.5*pi*$)">
                                          <p:val>
                                            <p:fltVal val="0"/>
                                          </p:val>
                                        </p:tav>
                                        <p:tav tm="100000">
                                          <p:val>
                                            <p:fltVal val="1"/>
                                          </p:val>
                                        </p:tav>
                                      </p:tavLst>
                                    </p:anim>
                                    <p:anim calcmode="lin" valueType="num">
                                      <p:cBhvr>
                                        <p:cTn id="109" dur="1000" fill="hold"/>
                                        <p:tgtEl>
                                          <p:spTgt spid="37">
                                            <p:txEl>
                                              <p:pRg st="0" end="0"/>
                                            </p:txEl>
                                          </p:spTgt>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14"/>
                                        </p:tgtEl>
                                        <p:attrNameLst>
                                          <p:attrName>style.visibility</p:attrName>
                                        </p:attrNameLst>
                                      </p:cBhvr>
                                      <p:to>
                                        <p:strVal val="visible"/>
                                      </p:to>
                                    </p:set>
                                    <p:animEffect transition="in" filter="fade">
                                      <p:cBhvr>
                                        <p:cTn id="112" dur="1000"/>
                                        <p:tgtEl>
                                          <p:spTgt spid="14"/>
                                        </p:tgtEl>
                                      </p:cBhvr>
                                    </p:animEffect>
                                    <p:anim calcmode="lin" valueType="num">
                                      <p:cBhvr>
                                        <p:cTn id="113" dur="1000" fill="hold"/>
                                        <p:tgtEl>
                                          <p:spTgt spid="14"/>
                                        </p:tgtEl>
                                        <p:attrNameLst>
                                          <p:attrName>ppt_w</p:attrName>
                                        </p:attrNameLst>
                                      </p:cBhvr>
                                      <p:tavLst>
                                        <p:tav tm="0" fmla="#ppt_w*sin(2.5*pi*$)">
                                          <p:val>
                                            <p:fltVal val="0"/>
                                          </p:val>
                                        </p:tav>
                                        <p:tav tm="100000">
                                          <p:val>
                                            <p:fltVal val="1"/>
                                          </p:val>
                                        </p:tav>
                                      </p:tavLst>
                                    </p:anim>
                                    <p:anim calcmode="lin" valueType="num">
                                      <p:cBhvr>
                                        <p:cTn id="114" dur="1000" fill="hold"/>
                                        <p:tgtEl>
                                          <p:spTgt spid="14"/>
                                        </p:tgtEl>
                                        <p:attrNameLst>
                                          <p:attrName>ppt_h</p:attrName>
                                        </p:attrNameLst>
                                      </p:cBhvr>
                                      <p:tavLst>
                                        <p:tav tm="0">
                                          <p:val>
                                            <p:strVal val="#ppt_h"/>
                                          </p:val>
                                        </p:tav>
                                        <p:tav tm="100000">
                                          <p:val>
                                            <p:strVal val="#ppt_h"/>
                                          </p:val>
                                        </p:tav>
                                      </p:tavLst>
                                    </p:anim>
                                  </p:childTnLst>
                                </p:cTn>
                              </p:par>
                            </p:childTnLst>
                          </p:cTn>
                        </p:par>
                        <p:par>
                          <p:cTn id="115" fill="hold">
                            <p:stCondLst>
                              <p:cond delay="5000"/>
                            </p:stCondLst>
                            <p:childTnLst>
                              <p:par>
                                <p:cTn id="116" presetID="2" presetClass="entr" presetSubtype="1" decel="100000" fill="hold" grpId="0" nodeType="after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1000" fill="hold"/>
                                        <p:tgtEl>
                                          <p:spTgt spid="35">
                                            <p:txEl>
                                              <p:pRg st="0" end="0"/>
                                            </p:txEl>
                                          </p:spTgt>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11"/>
                                        </p:tgtEl>
                                        <p:attrNameLst>
                                          <p:attrName>style.visibility</p:attrName>
                                        </p:attrNameLst>
                                      </p:cBhvr>
                                      <p:to>
                                        <p:strVal val="visible"/>
                                      </p:to>
                                    </p:set>
                                    <p:anim calcmode="lin" valueType="num">
                                      <p:cBhvr additive="base">
                                        <p:cTn id="122" dur="1000" fill="hold"/>
                                        <p:tgtEl>
                                          <p:spTgt spid="11"/>
                                        </p:tgtEl>
                                        <p:attrNameLst>
                                          <p:attrName>ppt_x</p:attrName>
                                        </p:attrNameLst>
                                      </p:cBhvr>
                                      <p:tavLst>
                                        <p:tav tm="0">
                                          <p:val>
                                            <p:strVal val="#ppt_x"/>
                                          </p:val>
                                        </p:tav>
                                        <p:tav tm="100000">
                                          <p:val>
                                            <p:strVal val="#ppt_x"/>
                                          </p:val>
                                        </p:tav>
                                      </p:tavLst>
                                    </p:anim>
                                    <p:anim calcmode="lin" valueType="num">
                                      <p:cBhvr additive="base">
                                        <p:cTn id="123" dur="1000" fill="hold"/>
                                        <p:tgtEl>
                                          <p:spTgt spid="11"/>
                                        </p:tgtEl>
                                        <p:attrNameLst>
                                          <p:attrName>ppt_y</p:attrName>
                                        </p:attrNameLst>
                                      </p:cBhvr>
                                      <p:tavLst>
                                        <p:tav tm="0">
                                          <p:val>
                                            <p:strVal val="0-#ppt_h/2"/>
                                          </p:val>
                                        </p:tav>
                                        <p:tav tm="100000">
                                          <p:val>
                                            <p:strVal val="#ppt_y"/>
                                          </p:val>
                                        </p:tav>
                                      </p:tavLst>
                                    </p:anim>
                                  </p:childTnLst>
                                </p:cTn>
                              </p:par>
                              <p:par>
                                <p:cTn id="124" presetID="45" presetClass="entr" presetSubtype="0" fill="hold" grpId="1" nodeType="withEffect">
                                  <p:stCondLst>
                                    <p:cond delay="0"/>
                                  </p:stCondLst>
                                  <p:childTnLst>
                                    <p:set>
                                      <p:cBhvr>
                                        <p:cTn id="125" dur="1" fill="hold">
                                          <p:stCondLst>
                                            <p:cond delay="0"/>
                                          </p:stCondLst>
                                        </p:cTn>
                                        <p:tgtEl>
                                          <p:spTgt spid="35">
                                            <p:txEl>
                                              <p:pRg st="0" end="0"/>
                                            </p:txEl>
                                          </p:spTgt>
                                        </p:tgtEl>
                                        <p:attrNameLst>
                                          <p:attrName>style.visibility</p:attrName>
                                        </p:attrNameLst>
                                      </p:cBhvr>
                                      <p:to>
                                        <p:strVal val="visible"/>
                                      </p:to>
                                    </p:set>
                                    <p:animEffect transition="in" filter="fade">
                                      <p:cBhvr>
                                        <p:cTn id="126" dur="1000"/>
                                        <p:tgtEl>
                                          <p:spTgt spid="35">
                                            <p:txEl>
                                              <p:pRg st="0" end="0"/>
                                            </p:txEl>
                                          </p:spTgt>
                                        </p:tgtEl>
                                      </p:cBhvr>
                                    </p:animEffect>
                                    <p:anim calcmode="lin" valueType="num">
                                      <p:cBhvr>
                                        <p:cTn id="127" dur="1000" fill="hold"/>
                                        <p:tgtEl>
                                          <p:spTgt spid="35">
                                            <p:txEl>
                                              <p:pRg st="0" end="0"/>
                                            </p:txEl>
                                          </p:spTgt>
                                        </p:tgtEl>
                                        <p:attrNameLst>
                                          <p:attrName>ppt_w</p:attrName>
                                        </p:attrNameLst>
                                      </p:cBhvr>
                                      <p:tavLst>
                                        <p:tav tm="0" fmla="#ppt_w*sin(2.5*pi*$)">
                                          <p:val>
                                            <p:fltVal val="0"/>
                                          </p:val>
                                        </p:tav>
                                        <p:tav tm="100000">
                                          <p:val>
                                            <p:fltVal val="1"/>
                                          </p:val>
                                        </p:tav>
                                      </p:tavLst>
                                    </p:anim>
                                    <p:anim calcmode="lin" valueType="num">
                                      <p:cBhvr>
                                        <p:cTn id="128" dur="1000" fill="hold"/>
                                        <p:tgtEl>
                                          <p:spTgt spid="35">
                                            <p:txEl>
                                              <p:pRg st="0" end="0"/>
                                            </p:txEl>
                                          </p:spTgt>
                                        </p:tgtEl>
                                        <p:attrNameLst>
                                          <p:attrName>ppt_h</p:attrName>
                                        </p:attrNameLst>
                                      </p:cBhvr>
                                      <p:tavLst>
                                        <p:tav tm="0">
                                          <p:val>
                                            <p:strVal val="#ppt_h"/>
                                          </p:val>
                                        </p:tav>
                                        <p:tav tm="100000">
                                          <p:val>
                                            <p:strVal val="#ppt_h"/>
                                          </p:val>
                                        </p:tav>
                                      </p:tavLst>
                                    </p:anim>
                                  </p:childTnLst>
                                </p:cTn>
                              </p:par>
                              <p:par>
                                <p:cTn id="129" presetID="45" presetClass="entr" presetSubtype="0" fill="hold" grpId="1" nodeType="withEffect">
                                  <p:stCondLst>
                                    <p:cond delay="0"/>
                                  </p:stCondLst>
                                  <p:childTnLst>
                                    <p:set>
                                      <p:cBhvr>
                                        <p:cTn id="130" dur="1" fill="hold">
                                          <p:stCondLst>
                                            <p:cond delay="0"/>
                                          </p:stCondLst>
                                        </p:cTn>
                                        <p:tgtEl>
                                          <p:spTgt spid="11"/>
                                        </p:tgtEl>
                                        <p:attrNameLst>
                                          <p:attrName>style.visibility</p:attrName>
                                        </p:attrNameLst>
                                      </p:cBhvr>
                                      <p:to>
                                        <p:strVal val="visible"/>
                                      </p:to>
                                    </p:set>
                                    <p:animEffect transition="in" filter="fade">
                                      <p:cBhvr>
                                        <p:cTn id="131" dur="1000"/>
                                        <p:tgtEl>
                                          <p:spTgt spid="11"/>
                                        </p:tgtEl>
                                      </p:cBhvr>
                                    </p:animEffect>
                                    <p:anim calcmode="lin" valueType="num">
                                      <p:cBhvr>
                                        <p:cTn id="132" dur="1000" fill="hold"/>
                                        <p:tgtEl>
                                          <p:spTgt spid="11"/>
                                        </p:tgtEl>
                                        <p:attrNameLst>
                                          <p:attrName>ppt_w</p:attrName>
                                        </p:attrNameLst>
                                      </p:cBhvr>
                                      <p:tavLst>
                                        <p:tav tm="0" fmla="#ppt_w*sin(2.5*pi*$)">
                                          <p:val>
                                            <p:fltVal val="0"/>
                                          </p:val>
                                        </p:tav>
                                        <p:tav tm="100000">
                                          <p:val>
                                            <p:fltVal val="1"/>
                                          </p:val>
                                        </p:tav>
                                      </p:tavLst>
                                    </p:anim>
                                    <p:anim calcmode="lin" valueType="num">
                                      <p:cBhvr>
                                        <p:cTn id="133" dur="1000" fill="hold"/>
                                        <p:tgtEl>
                                          <p:spTgt spid="11"/>
                                        </p:tgtEl>
                                        <p:attrNameLst>
                                          <p:attrName>ppt_h</p:attrName>
                                        </p:attrNameLst>
                                      </p:cBhvr>
                                      <p:tavLst>
                                        <p:tav tm="0">
                                          <p:val>
                                            <p:strVal val="#ppt_h"/>
                                          </p:val>
                                        </p:tav>
                                        <p:tav tm="100000">
                                          <p:val>
                                            <p:strVal val="#ppt_h"/>
                                          </p:val>
                                        </p:tav>
                                      </p:tavLst>
                                    </p:anim>
                                  </p:childTnLst>
                                </p:cTn>
                              </p:par>
                            </p:childTnLst>
                          </p:cTn>
                        </p:par>
                        <p:par>
                          <p:cTn id="134" fill="hold">
                            <p:stCondLst>
                              <p:cond delay="6000"/>
                            </p:stCondLst>
                            <p:childTnLst>
                              <p:par>
                                <p:cTn id="135" presetID="2" presetClass="entr" presetSubtype="1" decel="100000" fill="hold" grpId="0" nodeType="afterEffect">
                                  <p:stCondLst>
                                    <p:cond delay="0"/>
                                  </p:stCondLst>
                                  <p:childTnLst>
                                    <p:set>
                                      <p:cBhvr>
                                        <p:cTn id="136" dur="1" fill="hold">
                                          <p:stCondLst>
                                            <p:cond delay="0"/>
                                          </p:stCondLst>
                                        </p:cTn>
                                        <p:tgtEl>
                                          <p:spTgt spid="38">
                                            <p:txEl>
                                              <p:pRg st="0" end="0"/>
                                            </p:txEl>
                                          </p:spTgt>
                                        </p:tgtEl>
                                        <p:attrNameLst>
                                          <p:attrName>style.visibility</p:attrName>
                                        </p:attrNameLst>
                                      </p:cBhvr>
                                      <p:to>
                                        <p:strVal val="visible"/>
                                      </p:to>
                                    </p:set>
                                    <p:anim calcmode="lin" valueType="num">
                                      <p:cBhvr additive="base">
                                        <p:cTn id="137"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8"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139" presetID="2" presetClass="entr" presetSubtype="1" decel="100000" fill="hold" grpId="0" nodeType="withEffect">
                                  <p:stCondLst>
                                    <p:cond delay="0"/>
                                  </p:stCondLst>
                                  <p:childTnLst>
                                    <p:set>
                                      <p:cBhvr>
                                        <p:cTn id="140" dur="1" fill="hold">
                                          <p:stCondLst>
                                            <p:cond delay="0"/>
                                          </p:stCondLst>
                                        </p:cTn>
                                        <p:tgtEl>
                                          <p:spTgt spid="13"/>
                                        </p:tgtEl>
                                        <p:attrNameLst>
                                          <p:attrName>style.visibility</p:attrName>
                                        </p:attrNameLst>
                                      </p:cBhvr>
                                      <p:to>
                                        <p:strVal val="visible"/>
                                      </p:to>
                                    </p:set>
                                    <p:anim calcmode="lin" valueType="num">
                                      <p:cBhvr additive="base">
                                        <p:cTn id="141" dur="1000" fill="hold"/>
                                        <p:tgtEl>
                                          <p:spTgt spid="13"/>
                                        </p:tgtEl>
                                        <p:attrNameLst>
                                          <p:attrName>ppt_x</p:attrName>
                                        </p:attrNameLst>
                                      </p:cBhvr>
                                      <p:tavLst>
                                        <p:tav tm="0">
                                          <p:val>
                                            <p:strVal val="#ppt_x"/>
                                          </p:val>
                                        </p:tav>
                                        <p:tav tm="100000">
                                          <p:val>
                                            <p:strVal val="#ppt_x"/>
                                          </p:val>
                                        </p:tav>
                                      </p:tavLst>
                                    </p:anim>
                                    <p:anim calcmode="lin" valueType="num">
                                      <p:cBhvr additive="base">
                                        <p:cTn id="142" dur="1000" fill="hold"/>
                                        <p:tgtEl>
                                          <p:spTgt spid="13"/>
                                        </p:tgtEl>
                                        <p:attrNameLst>
                                          <p:attrName>ppt_y</p:attrName>
                                        </p:attrNameLst>
                                      </p:cBhvr>
                                      <p:tavLst>
                                        <p:tav tm="0">
                                          <p:val>
                                            <p:strVal val="0-#ppt_h/2"/>
                                          </p:val>
                                        </p:tav>
                                        <p:tav tm="100000">
                                          <p:val>
                                            <p:strVal val="#ppt_y"/>
                                          </p:val>
                                        </p:tav>
                                      </p:tavLst>
                                    </p:anim>
                                  </p:childTnLst>
                                </p:cTn>
                              </p:par>
                              <p:par>
                                <p:cTn id="143" presetID="45" presetClass="entr" presetSubtype="0" fill="hold" grpId="1" nodeType="withEffect">
                                  <p:stCondLst>
                                    <p:cond delay="0"/>
                                  </p:stCondLst>
                                  <p:childTnLst>
                                    <p:set>
                                      <p:cBhvr>
                                        <p:cTn id="144" dur="1" fill="hold">
                                          <p:stCondLst>
                                            <p:cond delay="0"/>
                                          </p:stCondLst>
                                        </p:cTn>
                                        <p:tgtEl>
                                          <p:spTgt spid="38">
                                            <p:txEl>
                                              <p:pRg st="0" end="0"/>
                                            </p:txEl>
                                          </p:spTgt>
                                        </p:tgtEl>
                                        <p:attrNameLst>
                                          <p:attrName>style.visibility</p:attrName>
                                        </p:attrNameLst>
                                      </p:cBhvr>
                                      <p:to>
                                        <p:strVal val="visible"/>
                                      </p:to>
                                    </p:set>
                                    <p:animEffect transition="in" filter="fade">
                                      <p:cBhvr>
                                        <p:cTn id="145" dur="1000"/>
                                        <p:tgtEl>
                                          <p:spTgt spid="38">
                                            <p:txEl>
                                              <p:pRg st="0" end="0"/>
                                            </p:txEl>
                                          </p:spTgt>
                                        </p:tgtEl>
                                      </p:cBhvr>
                                    </p:animEffect>
                                    <p:anim calcmode="lin" valueType="num">
                                      <p:cBhvr>
                                        <p:cTn id="146" dur="1000" fill="hold"/>
                                        <p:tgtEl>
                                          <p:spTgt spid="38">
                                            <p:txEl>
                                              <p:pRg st="0" end="0"/>
                                            </p:txEl>
                                          </p:spTgt>
                                        </p:tgtEl>
                                        <p:attrNameLst>
                                          <p:attrName>ppt_w</p:attrName>
                                        </p:attrNameLst>
                                      </p:cBhvr>
                                      <p:tavLst>
                                        <p:tav tm="0" fmla="#ppt_w*sin(2.5*pi*$)">
                                          <p:val>
                                            <p:fltVal val="0"/>
                                          </p:val>
                                        </p:tav>
                                        <p:tav tm="100000">
                                          <p:val>
                                            <p:fltVal val="1"/>
                                          </p:val>
                                        </p:tav>
                                      </p:tavLst>
                                    </p:anim>
                                    <p:anim calcmode="lin" valueType="num">
                                      <p:cBhvr>
                                        <p:cTn id="147" dur="1000" fill="hold"/>
                                        <p:tgtEl>
                                          <p:spTgt spid="38">
                                            <p:txEl>
                                              <p:pRg st="0" end="0"/>
                                            </p:txEl>
                                          </p:spTgt>
                                        </p:tgtEl>
                                        <p:attrNameLst>
                                          <p:attrName>ppt_h</p:attrName>
                                        </p:attrNameLst>
                                      </p:cBhvr>
                                      <p:tavLst>
                                        <p:tav tm="0">
                                          <p:val>
                                            <p:strVal val="#ppt_h"/>
                                          </p:val>
                                        </p:tav>
                                        <p:tav tm="100000">
                                          <p:val>
                                            <p:strVal val="#ppt_h"/>
                                          </p:val>
                                        </p:tav>
                                      </p:tavLst>
                                    </p:anim>
                                  </p:childTnLst>
                                </p:cTn>
                              </p:par>
                              <p:par>
                                <p:cTn id="148" presetID="45" presetClass="entr" presetSubtype="0" fill="hold" grpId="1" nodeType="withEffect">
                                  <p:stCondLst>
                                    <p:cond delay="0"/>
                                  </p:stCondLst>
                                  <p:childTnLst>
                                    <p:set>
                                      <p:cBhvr>
                                        <p:cTn id="149" dur="1" fill="hold">
                                          <p:stCondLst>
                                            <p:cond delay="0"/>
                                          </p:stCondLst>
                                        </p:cTn>
                                        <p:tgtEl>
                                          <p:spTgt spid="13"/>
                                        </p:tgtEl>
                                        <p:attrNameLst>
                                          <p:attrName>style.visibility</p:attrName>
                                        </p:attrNameLst>
                                      </p:cBhvr>
                                      <p:to>
                                        <p:strVal val="visible"/>
                                      </p:to>
                                    </p:set>
                                    <p:animEffect transition="in" filter="fade">
                                      <p:cBhvr>
                                        <p:cTn id="150" dur="1000"/>
                                        <p:tgtEl>
                                          <p:spTgt spid="13"/>
                                        </p:tgtEl>
                                      </p:cBhvr>
                                    </p:animEffect>
                                    <p:anim calcmode="lin" valueType="num">
                                      <p:cBhvr>
                                        <p:cTn id="151" dur="1000" fill="hold"/>
                                        <p:tgtEl>
                                          <p:spTgt spid="13"/>
                                        </p:tgtEl>
                                        <p:attrNameLst>
                                          <p:attrName>ppt_w</p:attrName>
                                        </p:attrNameLst>
                                      </p:cBhvr>
                                      <p:tavLst>
                                        <p:tav tm="0" fmla="#ppt_w*sin(2.5*pi*$)">
                                          <p:val>
                                            <p:fltVal val="0"/>
                                          </p:val>
                                        </p:tav>
                                        <p:tav tm="100000">
                                          <p:val>
                                            <p:fltVal val="1"/>
                                          </p:val>
                                        </p:tav>
                                      </p:tavLst>
                                    </p:anim>
                                    <p:anim calcmode="lin" valueType="num">
                                      <p:cBhvr>
                                        <p:cTn id="152" dur="1000" fill="hold"/>
                                        <p:tgtEl>
                                          <p:spTgt spid="13"/>
                                        </p:tgtEl>
                                        <p:attrNameLst>
                                          <p:attrName>ppt_h</p:attrName>
                                        </p:attrNameLst>
                                      </p:cBhvr>
                                      <p:tavLst>
                                        <p:tav tm="0">
                                          <p:val>
                                            <p:strVal val="#ppt_h"/>
                                          </p:val>
                                        </p:tav>
                                        <p:tav tm="100000">
                                          <p:val>
                                            <p:strVal val="#ppt_h"/>
                                          </p:val>
                                        </p:tav>
                                      </p:tavLst>
                                    </p:anim>
                                  </p:childTnLst>
                                </p:cTn>
                              </p:par>
                            </p:childTnLst>
                          </p:cTn>
                        </p:par>
                        <p:par>
                          <p:cTn id="153" fill="hold">
                            <p:stCondLst>
                              <p:cond delay="7000"/>
                            </p:stCondLst>
                            <p:childTnLst>
                              <p:par>
                                <p:cTn id="154" presetID="2" presetClass="entr" presetSubtype="1" decel="100000" fill="hold" grpId="0" nodeType="afterEffect">
                                  <p:stCondLst>
                                    <p:cond delay="0"/>
                                  </p:stCondLst>
                                  <p:childTnLst>
                                    <p:set>
                                      <p:cBhvr>
                                        <p:cTn id="155" dur="1" fill="hold">
                                          <p:stCondLst>
                                            <p:cond delay="0"/>
                                          </p:stCondLst>
                                        </p:cTn>
                                        <p:tgtEl>
                                          <p:spTgt spid="36">
                                            <p:txEl>
                                              <p:pRg st="0" end="0"/>
                                            </p:txEl>
                                          </p:spTgt>
                                        </p:tgtEl>
                                        <p:attrNameLst>
                                          <p:attrName>style.visibility</p:attrName>
                                        </p:attrNameLst>
                                      </p:cBhvr>
                                      <p:to>
                                        <p:strVal val="visible"/>
                                      </p:to>
                                    </p:set>
                                    <p:anim calcmode="lin" valueType="num">
                                      <p:cBhvr additive="base">
                                        <p:cTn id="156"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36">
                                            <p:txEl>
                                              <p:pRg st="0" end="0"/>
                                            </p:txEl>
                                          </p:spTgt>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0"/>
                                  </p:stCondLst>
                                  <p:childTnLst>
                                    <p:set>
                                      <p:cBhvr>
                                        <p:cTn id="159" dur="1" fill="hold">
                                          <p:stCondLst>
                                            <p:cond delay="0"/>
                                          </p:stCondLst>
                                        </p:cTn>
                                        <p:tgtEl>
                                          <p:spTgt spid="12"/>
                                        </p:tgtEl>
                                        <p:attrNameLst>
                                          <p:attrName>style.visibility</p:attrName>
                                        </p:attrNameLst>
                                      </p:cBhvr>
                                      <p:to>
                                        <p:strVal val="visible"/>
                                      </p:to>
                                    </p:set>
                                    <p:anim calcmode="lin" valueType="num">
                                      <p:cBhvr additive="base">
                                        <p:cTn id="160" dur="1000" fill="hold"/>
                                        <p:tgtEl>
                                          <p:spTgt spid="12"/>
                                        </p:tgtEl>
                                        <p:attrNameLst>
                                          <p:attrName>ppt_x</p:attrName>
                                        </p:attrNameLst>
                                      </p:cBhvr>
                                      <p:tavLst>
                                        <p:tav tm="0">
                                          <p:val>
                                            <p:strVal val="#ppt_x"/>
                                          </p:val>
                                        </p:tav>
                                        <p:tav tm="100000">
                                          <p:val>
                                            <p:strVal val="#ppt_x"/>
                                          </p:val>
                                        </p:tav>
                                      </p:tavLst>
                                    </p:anim>
                                    <p:anim calcmode="lin" valueType="num">
                                      <p:cBhvr additive="base">
                                        <p:cTn id="161" dur="1000" fill="hold"/>
                                        <p:tgtEl>
                                          <p:spTgt spid="12"/>
                                        </p:tgtEl>
                                        <p:attrNameLst>
                                          <p:attrName>ppt_y</p:attrName>
                                        </p:attrNameLst>
                                      </p:cBhvr>
                                      <p:tavLst>
                                        <p:tav tm="0">
                                          <p:val>
                                            <p:strVal val="0-#ppt_h/2"/>
                                          </p:val>
                                        </p:tav>
                                        <p:tav tm="100000">
                                          <p:val>
                                            <p:strVal val="#ppt_y"/>
                                          </p:val>
                                        </p:tav>
                                      </p:tavLst>
                                    </p:anim>
                                  </p:childTnLst>
                                </p:cTn>
                              </p:par>
                              <p:par>
                                <p:cTn id="162" presetID="45" presetClass="entr" presetSubtype="0" fill="hold" grpId="1" nodeType="withEffect">
                                  <p:stCondLst>
                                    <p:cond delay="0"/>
                                  </p:stCondLst>
                                  <p:childTnLst>
                                    <p:set>
                                      <p:cBhvr>
                                        <p:cTn id="163" dur="1" fill="hold">
                                          <p:stCondLst>
                                            <p:cond delay="0"/>
                                          </p:stCondLst>
                                        </p:cTn>
                                        <p:tgtEl>
                                          <p:spTgt spid="36">
                                            <p:txEl>
                                              <p:pRg st="0" end="0"/>
                                            </p:txEl>
                                          </p:spTgt>
                                        </p:tgtEl>
                                        <p:attrNameLst>
                                          <p:attrName>style.visibility</p:attrName>
                                        </p:attrNameLst>
                                      </p:cBhvr>
                                      <p:to>
                                        <p:strVal val="visible"/>
                                      </p:to>
                                    </p:set>
                                    <p:animEffect transition="in" filter="fade">
                                      <p:cBhvr>
                                        <p:cTn id="164" dur="1000"/>
                                        <p:tgtEl>
                                          <p:spTgt spid="36">
                                            <p:txEl>
                                              <p:pRg st="0" end="0"/>
                                            </p:txEl>
                                          </p:spTgt>
                                        </p:tgtEl>
                                      </p:cBhvr>
                                    </p:animEffect>
                                    <p:anim calcmode="lin" valueType="num">
                                      <p:cBhvr>
                                        <p:cTn id="165" dur="1000" fill="hold"/>
                                        <p:tgtEl>
                                          <p:spTgt spid="36">
                                            <p:txEl>
                                              <p:pRg st="0" end="0"/>
                                            </p:txEl>
                                          </p:spTgt>
                                        </p:tgtEl>
                                        <p:attrNameLst>
                                          <p:attrName>ppt_w</p:attrName>
                                        </p:attrNameLst>
                                      </p:cBhvr>
                                      <p:tavLst>
                                        <p:tav tm="0" fmla="#ppt_w*sin(2.5*pi*$)">
                                          <p:val>
                                            <p:fltVal val="0"/>
                                          </p:val>
                                        </p:tav>
                                        <p:tav tm="100000">
                                          <p:val>
                                            <p:fltVal val="1"/>
                                          </p:val>
                                        </p:tav>
                                      </p:tavLst>
                                    </p:anim>
                                    <p:anim calcmode="lin" valueType="num">
                                      <p:cBhvr>
                                        <p:cTn id="166" dur="1000" fill="hold"/>
                                        <p:tgtEl>
                                          <p:spTgt spid="36">
                                            <p:txEl>
                                              <p:pRg st="0" end="0"/>
                                            </p:txEl>
                                          </p:spTgt>
                                        </p:tgtEl>
                                        <p:attrNameLst>
                                          <p:attrName>ppt_h</p:attrName>
                                        </p:attrNameLst>
                                      </p:cBhvr>
                                      <p:tavLst>
                                        <p:tav tm="0">
                                          <p:val>
                                            <p:strVal val="#ppt_h"/>
                                          </p:val>
                                        </p:tav>
                                        <p:tav tm="100000">
                                          <p:val>
                                            <p:strVal val="#ppt_h"/>
                                          </p:val>
                                        </p:tav>
                                      </p:tavLst>
                                    </p:anim>
                                  </p:childTnLst>
                                </p:cTn>
                              </p:par>
                              <p:par>
                                <p:cTn id="167" presetID="45" presetClass="entr" presetSubtype="0" fill="hold" grpId="1" nodeType="withEffect">
                                  <p:stCondLst>
                                    <p:cond delay="0"/>
                                  </p:stCondLst>
                                  <p:childTnLst>
                                    <p:set>
                                      <p:cBhvr>
                                        <p:cTn id="168" dur="1" fill="hold">
                                          <p:stCondLst>
                                            <p:cond delay="0"/>
                                          </p:stCondLst>
                                        </p:cTn>
                                        <p:tgtEl>
                                          <p:spTgt spid="12"/>
                                        </p:tgtEl>
                                        <p:attrNameLst>
                                          <p:attrName>style.visibility</p:attrName>
                                        </p:attrNameLst>
                                      </p:cBhvr>
                                      <p:to>
                                        <p:strVal val="visible"/>
                                      </p:to>
                                    </p:set>
                                    <p:animEffect transition="in" filter="fade">
                                      <p:cBhvr>
                                        <p:cTn id="169" dur="1000"/>
                                        <p:tgtEl>
                                          <p:spTgt spid="12"/>
                                        </p:tgtEl>
                                      </p:cBhvr>
                                    </p:animEffect>
                                    <p:anim calcmode="lin" valueType="num">
                                      <p:cBhvr>
                                        <p:cTn id="170" dur="1000" fill="hold"/>
                                        <p:tgtEl>
                                          <p:spTgt spid="12"/>
                                        </p:tgtEl>
                                        <p:attrNameLst>
                                          <p:attrName>ppt_w</p:attrName>
                                        </p:attrNameLst>
                                      </p:cBhvr>
                                      <p:tavLst>
                                        <p:tav tm="0" fmla="#ppt_w*sin(2.5*pi*$)">
                                          <p:val>
                                            <p:fltVal val="0"/>
                                          </p:val>
                                        </p:tav>
                                        <p:tav tm="100000">
                                          <p:val>
                                            <p:fltVal val="1"/>
                                          </p:val>
                                        </p:tav>
                                      </p:tavLst>
                                    </p:anim>
                                    <p:anim calcmode="lin" valueType="num">
                                      <p:cBhvr>
                                        <p:cTn id="171" dur="1000" fill="hold"/>
                                        <p:tgtEl>
                                          <p:spTgt spid="12"/>
                                        </p:tgtEl>
                                        <p:attrNameLst>
                                          <p:attrName>ppt_h</p:attrName>
                                        </p:attrNameLst>
                                      </p:cBhvr>
                                      <p:tavLst>
                                        <p:tav tm="0">
                                          <p:val>
                                            <p:strVal val="#ppt_h"/>
                                          </p:val>
                                        </p:tav>
                                        <p:tav tm="100000">
                                          <p:val>
                                            <p:strVal val="#ppt_h"/>
                                          </p:val>
                                        </p:tav>
                                      </p:tavLst>
                                    </p:anim>
                                  </p:childTnLst>
                                </p:cTn>
                              </p:par>
                            </p:childTnLst>
                          </p:cTn>
                        </p:par>
                        <p:par>
                          <p:cTn id="172" fill="hold">
                            <p:stCondLst>
                              <p:cond delay="8000"/>
                            </p:stCondLst>
                            <p:childTnLst>
                              <p:par>
                                <p:cTn id="173" presetID="53" presetClass="entr" presetSubtype="528" fill="hold" grpId="0" nodeType="afterEffect">
                                  <p:stCondLst>
                                    <p:cond delay="0"/>
                                  </p:stCondLst>
                                  <p:childTnLst>
                                    <p:set>
                                      <p:cBhvr>
                                        <p:cTn id="174" dur="1" fill="hold">
                                          <p:stCondLst>
                                            <p:cond delay="0"/>
                                          </p:stCondLst>
                                        </p:cTn>
                                        <p:tgtEl>
                                          <p:spTgt spid="24"/>
                                        </p:tgtEl>
                                        <p:attrNameLst>
                                          <p:attrName>style.visibility</p:attrName>
                                        </p:attrNameLst>
                                      </p:cBhvr>
                                      <p:to>
                                        <p:strVal val="visible"/>
                                      </p:to>
                                    </p:set>
                                    <p:anim calcmode="lin" valueType="num">
                                      <p:cBhvr>
                                        <p:cTn id="175" dur="500" fill="hold"/>
                                        <p:tgtEl>
                                          <p:spTgt spid="24"/>
                                        </p:tgtEl>
                                        <p:attrNameLst>
                                          <p:attrName>ppt_w</p:attrName>
                                        </p:attrNameLst>
                                      </p:cBhvr>
                                      <p:tavLst>
                                        <p:tav tm="0">
                                          <p:val>
                                            <p:fltVal val="0"/>
                                          </p:val>
                                        </p:tav>
                                        <p:tav tm="100000">
                                          <p:val>
                                            <p:strVal val="#ppt_w"/>
                                          </p:val>
                                        </p:tav>
                                      </p:tavLst>
                                    </p:anim>
                                    <p:anim calcmode="lin" valueType="num">
                                      <p:cBhvr>
                                        <p:cTn id="176" dur="500" fill="hold"/>
                                        <p:tgtEl>
                                          <p:spTgt spid="24"/>
                                        </p:tgtEl>
                                        <p:attrNameLst>
                                          <p:attrName>ppt_h</p:attrName>
                                        </p:attrNameLst>
                                      </p:cBhvr>
                                      <p:tavLst>
                                        <p:tav tm="0">
                                          <p:val>
                                            <p:fltVal val="0"/>
                                          </p:val>
                                        </p:tav>
                                        <p:tav tm="100000">
                                          <p:val>
                                            <p:strVal val="#ppt_h"/>
                                          </p:val>
                                        </p:tav>
                                      </p:tavLst>
                                    </p:anim>
                                    <p:animEffect transition="in" filter="fade">
                                      <p:cBhvr>
                                        <p:cTn id="177" dur="500"/>
                                        <p:tgtEl>
                                          <p:spTgt spid="24"/>
                                        </p:tgtEl>
                                      </p:cBhvr>
                                    </p:animEffect>
                                    <p:anim calcmode="lin" valueType="num">
                                      <p:cBhvr>
                                        <p:cTn id="178" dur="500" fill="hold"/>
                                        <p:tgtEl>
                                          <p:spTgt spid="24"/>
                                        </p:tgtEl>
                                        <p:attrNameLst>
                                          <p:attrName>ppt_x</p:attrName>
                                        </p:attrNameLst>
                                      </p:cBhvr>
                                      <p:tavLst>
                                        <p:tav tm="0">
                                          <p:val>
                                            <p:fltVal val="0.5"/>
                                          </p:val>
                                        </p:tav>
                                        <p:tav tm="100000">
                                          <p:val>
                                            <p:strVal val="#ppt_x"/>
                                          </p:val>
                                        </p:tav>
                                      </p:tavLst>
                                    </p:anim>
                                    <p:anim calcmode="lin" valueType="num">
                                      <p:cBhvr>
                                        <p:cTn id="179" dur="500" fill="hold"/>
                                        <p:tgtEl>
                                          <p:spTgt spid="24"/>
                                        </p:tgtEl>
                                        <p:attrNameLst>
                                          <p:attrName>ppt_y</p:attrName>
                                        </p:attrNameLst>
                                      </p:cBhvr>
                                      <p:tavLst>
                                        <p:tav tm="0">
                                          <p:val>
                                            <p:fltVal val="0.5"/>
                                          </p:val>
                                        </p:tav>
                                        <p:tav tm="100000">
                                          <p:val>
                                            <p:strVal val="#ppt_y"/>
                                          </p:val>
                                        </p:tav>
                                      </p:tavLst>
                                    </p:anim>
                                  </p:childTnLst>
                                </p:cTn>
                              </p:par>
                              <p:par>
                                <p:cTn id="180" presetID="53" presetClass="entr" presetSubtype="528" fill="hold" grpId="0" nodeType="withEffect">
                                  <p:stCondLst>
                                    <p:cond delay="100"/>
                                  </p:stCondLst>
                                  <p:childTnLst>
                                    <p:set>
                                      <p:cBhvr>
                                        <p:cTn id="181" dur="1" fill="hold">
                                          <p:stCondLst>
                                            <p:cond delay="0"/>
                                          </p:stCondLst>
                                        </p:cTn>
                                        <p:tgtEl>
                                          <p:spTgt spid="15"/>
                                        </p:tgtEl>
                                        <p:attrNameLst>
                                          <p:attrName>style.visibility</p:attrName>
                                        </p:attrNameLst>
                                      </p:cBhvr>
                                      <p:to>
                                        <p:strVal val="visible"/>
                                      </p:to>
                                    </p:set>
                                    <p:anim calcmode="lin" valueType="num">
                                      <p:cBhvr>
                                        <p:cTn id="182" dur="500" fill="hold"/>
                                        <p:tgtEl>
                                          <p:spTgt spid="15"/>
                                        </p:tgtEl>
                                        <p:attrNameLst>
                                          <p:attrName>ppt_w</p:attrName>
                                        </p:attrNameLst>
                                      </p:cBhvr>
                                      <p:tavLst>
                                        <p:tav tm="0">
                                          <p:val>
                                            <p:fltVal val="0"/>
                                          </p:val>
                                        </p:tav>
                                        <p:tav tm="100000">
                                          <p:val>
                                            <p:strVal val="#ppt_w"/>
                                          </p:val>
                                        </p:tav>
                                      </p:tavLst>
                                    </p:anim>
                                    <p:anim calcmode="lin" valueType="num">
                                      <p:cBhvr>
                                        <p:cTn id="183" dur="500" fill="hold"/>
                                        <p:tgtEl>
                                          <p:spTgt spid="15"/>
                                        </p:tgtEl>
                                        <p:attrNameLst>
                                          <p:attrName>ppt_h</p:attrName>
                                        </p:attrNameLst>
                                      </p:cBhvr>
                                      <p:tavLst>
                                        <p:tav tm="0">
                                          <p:val>
                                            <p:fltVal val="0"/>
                                          </p:val>
                                        </p:tav>
                                        <p:tav tm="100000">
                                          <p:val>
                                            <p:strVal val="#ppt_h"/>
                                          </p:val>
                                        </p:tav>
                                      </p:tavLst>
                                    </p:anim>
                                    <p:animEffect transition="in" filter="fade">
                                      <p:cBhvr>
                                        <p:cTn id="184" dur="500"/>
                                        <p:tgtEl>
                                          <p:spTgt spid="15"/>
                                        </p:tgtEl>
                                      </p:cBhvr>
                                    </p:animEffect>
                                    <p:anim calcmode="lin" valueType="num">
                                      <p:cBhvr>
                                        <p:cTn id="185" dur="500" fill="hold"/>
                                        <p:tgtEl>
                                          <p:spTgt spid="15"/>
                                        </p:tgtEl>
                                        <p:attrNameLst>
                                          <p:attrName>ppt_x</p:attrName>
                                        </p:attrNameLst>
                                      </p:cBhvr>
                                      <p:tavLst>
                                        <p:tav tm="0">
                                          <p:val>
                                            <p:fltVal val="0.5"/>
                                          </p:val>
                                        </p:tav>
                                        <p:tav tm="100000">
                                          <p:val>
                                            <p:strVal val="#ppt_x"/>
                                          </p:val>
                                        </p:tav>
                                      </p:tavLst>
                                    </p:anim>
                                    <p:anim calcmode="lin" valueType="num">
                                      <p:cBhvr>
                                        <p:cTn id="186" dur="500" fill="hold"/>
                                        <p:tgtEl>
                                          <p:spTgt spid="15"/>
                                        </p:tgtEl>
                                        <p:attrNameLst>
                                          <p:attrName>ppt_y</p:attrName>
                                        </p:attrNameLst>
                                      </p:cBhvr>
                                      <p:tavLst>
                                        <p:tav tm="0">
                                          <p:val>
                                            <p:fltVal val="0.5"/>
                                          </p:val>
                                        </p:tav>
                                        <p:tav tm="100000">
                                          <p:val>
                                            <p:strVal val="#ppt_y"/>
                                          </p:val>
                                        </p:tav>
                                      </p:tavLst>
                                    </p:anim>
                                  </p:childTnLst>
                                </p:cTn>
                              </p:par>
                              <p:par>
                                <p:cTn id="187" presetID="53" presetClass="entr" presetSubtype="528" fill="hold" grpId="0" nodeType="withEffect">
                                  <p:stCondLst>
                                    <p:cond delay="200"/>
                                  </p:stCondLst>
                                  <p:childTnLst>
                                    <p:set>
                                      <p:cBhvr>
                                        <p:cTn id="188" dur="1" fill="hold">
                                          <p:stCondLst>
                                            <p:cond delay="0"/>
                                          </p:stCondLst>
                                        </p:cTn>
                                        <p:tgtEl>
                                          <p:spTgt spid="17"/>
                                        </p:tgtEl>
                                        <p:attrNameLst>
                                          <p:attrName>style.visibility</p:attrName>
                                        </p:attrNameLst>
                                      </p:cBhvr>
                                      <p:to>
                                        <p:strVal val="visible"/>
                                      </p:to>
                                    </p:set>
                                    <p:anim calcmode="lin" valueType="num">
                                      <p:cBhvr>
                                        <p:cTn id="189" dur="500" fill="hold"/>
                                        <p:tgtEl>
                                          <p:spTgt spid="17"/>
                                        </p:tgtEl>
                                        <p:attrNameLst>
                                          <p:attrName>ppt_w</p:attrName>
                                        </p:attrNameLst>
                                      </p:cBhvr>
                                      <p:tavLst>
                                        <p:tav tm="0">
                                          <p:val>
                                            <p:fltVal val="0"/>
                                          </p:val>
                                        </p:tav>
                                        <p:tav tm="100000">
                                          <p:val>
                                            <p:strVal val="#ppt_w"/>
                                          </p:val>
                                        </p:tav>
                                      </p:tavLst>
                                    </p:anim>
                                    <p:anim calcmode="lin" valueType="num">
                                      <p:cBhvr>
                                        <p:cTn id="190" dur="500" fill="hold"/>
                                        <p:tgtEl>
                                          <p:spTgt spid="17"/>
                                        </p:tgtEl>
                                        <p:attrNameLst>
                                          <p:attrName>ppt_h</p:attrName>
                                        </p:attrNameLst>
                                      </p:cBhvr>
                                      <p:tavLst>
                                        <p:tav tm="0">
                                          <p:val>
                                            <p:fltVal val="0"/>
                                          </p:val>
                                        </p:tav>
                                        <p:tav tm="100000">
                                          <p:val>
                                            <p:strVal val="#ppt_h"/>
                                          </p:val>
                                        </p:tav>
                                      </p:tavLst>
                                    </p:anim>
                                    <p:animEffect transition="in" filter="fade">
                                      <p:cBhvr>
                                        <p:cTn id="191" dur="500"/>
                                        <p:tgtEl>
                                          <p:spTgt spid="17"/>
                                        </p:tgtEl>
                                      </p:cBhvr>
                                    </p:animEffect>
                                    <p:anim calcmode="lin" valueType="num">
                                      <p:cBhvr>
                                        <p:cTn id="192" dur="500" fill="hold"/>
                                        <p:tgtEl>
                                          <p:spTgt spid="17"/>
                                        </p:tgtEl>
                                        <p:attrNameLst>
                                          <p:attrName>ppt_x</p:attrName>
                                        </p:attrNameLst>
                                      </p:cBhvr>
                                      <p:tavLst>
                                        <p:tav tm="0">
                                          <p:val>
                                            <p:fltVal val="0.5"/>
                                          </p:val>
                                        </p:tav>
                                        <p:tav tm="100000">
                                          <p:val>
                                            <p:strVal val="#ppt_x"/>
                                          </p:val>
                                        </p:tav>
                                      </p:tavLst>
                                    </p:anim>
                                    <p:anim calcmode="lin" valueType="num">
                                      <p:cBhvr>
                                        <p:cTn id="193" dur="500" fill="hold"/>
                                        <p:tgtEl>
                                          <p:spTgt spid="17"/>
                                        </p:tgtEl>
                                        <p:attrNameLst>
                                          <p:attrName>ppt_y</p:attrName>
                                        </p:attrNameLst>
                                      </p:cBhvr>
                                      <p:tavLst>
                                        <p:tav tm="0">
                                          <p:val>
                                            <p:fltVal val="0.5"/>
                                          </p:val>
                                        </p:tav>
                                        <p:tav tm="100000">
                                          <p:val>
                                            <p:strVal val="#ppt_y"/>
                                          </p:val>
                                        </p:tav>
                                      </p:tavLst>
                                    </p:anim>
                                  </p:childTnLst>
                                </p:cTn>
                              </p:par>
                              <p:par>
                                <p:cTn id="194" presetID="53" presetClass="entr" presetSubtype="528" fill="hold" grpId="0" nodeType="withEffect">
                                  <p:stCondLst>
                                    <p:cond delay="300"/>
                                  </p:stCondLst>
                                  <p:childTnLst>
                                    <p:set>
                                      <p:cBhvr>
                                        <p:cTn id="195" dur="1" fill="hold">
                                          <p:stCondLst>
                                            <p:cond delay="0"/>
                                          </p:stCondLst>
                                        </p:cTn>
                                        <p:tgtEl>
                                          <p:spTgt spid="27"/>
                                        </p:tgtEl>
                                        <p:attrNameLst>
                                          <p:attrName>style.visibility</p:attrName>
                                        </p:attrNameLst>
                                      </p:cBhvr>
                                      <p:to>
                                        <p:strVal val="visible"/>
                                      </p:to>
                                    </p:set>
                                    <p:anim calcmode="lin" valueType="num">
                                      <p:cBhvr>
                                        <p:cTn id="196" dur="500" fill="hold"/>
                                        <p:tgtEl>
                                          <p:spTgt spid="27"/>
                                        </p:tgtEl>
                                        <p:attrNameLst>
                                          <p:attrName>ppt_w</p:attrName>
                                        </p:attrNameLst>
                                      </p:cBhvr>
                                      <p:tavLst>
                                        <p:tav tm="0">
                                          <p:val>
                                            <p:fltVal val="0"/>
                                          </p:val>
                                        </p:tav>
                                        <p:tav tm="100000">
                                          <p:val>
                                            <p:strVal val="#ppt_w"/>
                                          </p:val>
                                        </p:tav>
                                      </p:tavLst>
                                    </p:anim>
                                    <p:anim calcmode="lin" valueType="num">
                                      <p:cBhvr>
                                        <p:cTn id="197" dur="500" fill="hold"/>
                                        <p:tgtEl>
                                          <p:spTgt spid="27"/>
                                        </p:tgtEl>
                                        <p:attrNameLst>
                                          <p:attrName>ppt_h</p:attrName>
                                        </p:attrNameLst>
                                      </p:cBhvr>
                                      <p:tavLst>
                                        <p:tav tm="0">
                                          <p:val>
                                            <p:fltVal val="0"/>
                                          </p:val>
                                        </p:tav>
                                        <p:tav tm="100000">
                                          <p:val>
                                            <p:strVal val="#ppt_h"/>
                                          </p:val>
                                        </p:tav>
                                      </p:tavLst>
                                    </p:anim>
                                    <p:animEffect transition="in" filter="fade">
                                      <p:cBhvr>
                                        <p:cTn id="198" dur="500"/>
                                        <p:tgtEl>
                                          <p:spTgt spid="27"/>
                                        </p:tgtEl>
                                      </p:cBhvr>
                                    </p:animEffect>
                                    <p:anim calcmode="lin" valueType="num">
                                      <p:cBhvr>
                                        <p:cTn id="199" dur="500" fill="hold"/>
                                        <p:tgtEl>
                                          <p:spTgt spid="27"/>
                                        </p:tgtEl>
                                        <p:attrNameLst>
                                          <p:attrName>ppt_x</p:attrName>
                                        </p:attrNameLst>
                                      </p:cBhvr>
                                      <p:tavLst>
                                        <p:tav tm="0">
                                          <p:val>
                                            <p:fltVal val="0.5"/>
                                          </p:val>
                                        </p:tav>
                                        <p:tav tm="100000">
                                          <p:val>
                                            <p:strVal val="#ppt_x"/>
                                          </p:val>
                                        </p:tav>
                                      </p:tavLst>
                                    </p:anim>
                                    <p:anim calcmode="lin" valueType="num">
                                      <p:cBhvr>
                                        <p:cTn id="200" dur="500" fill="hold"/>
                                        <p:tgtEl>
                                          <p:spTgt spid="27"/>
                                        </p:tgtEl>
                                        <p:attrNameLst>
                                          <p:attrName>ppt_y</p:attrName>
                                        </p:attrNameLst>
                                      </p:cBhvr>
                                      <p:tavLst>
                                        <p:tav tm="0">
                                          <p:val>
                                            <p:fltVal val="0.5"/>
                                          </p:val>
                                        </p:tav>
                                        <p:tav tm="100000">
                                          <p:val>
                                            <p:strVal val="#ppt_y"/>
                                          </p:val>
                                        </p:tav>
                                      </p:tavLst>
                                    </p:anim>
                                  </p:childTnLst>
                                </p:cTn>
                              </p:par>
                              <p:par>
                                <p:cTn id="201" presetID="53" presetClass="entr" presetSubtype="528" fill="hold" grpId="0" nodeType="withEffect">
                                  <p:stCondLst>
                                    <p:cond delay="400"/>
                                  </p:stCondLst>
                                  <p:childTnLst>
                                    <p:set>
                                      <p:cBhvr>
                                        <p:cTn id="202" dur="1" fill="hold">
                                          <p:stCondLst>
                                            <p:cond delay="0"/>
                                          </p:stCondLst>
                                        </p:cTn>
                                        <p:tgtEl>
                                          <p:spTgt spid="25"/>
                                        </p:tgtEl>
                                        <p:attrNameLst>
                                          <p:attrName>style.visibility</p:attrName>
                                        </p:attrNameLst>
                                      </p:cBhvr>
                                      <p:to>
                                        <p:strVal val="visible"/>
                                      </p:to>
                                    </p:set>
                                    <p:anim calcmode="lin" valueType="num">
                                      <p:cBhvr>
                                        <p:cTn id="203" dur="500" fill="hold"/>
                                        <p:tgtEl>
                                          <p:spTgt spid="25"/>
                                        </p:tgtEl>
                                        <p:attrNameLst>
                                          <p:attrName>ppt_w</p:attrName>
                                        </p:attrNameLst>
                                      </p:cBhvr>
                                      <p:tavLst>
                                        <p:tav tm="0">
                                          <p:val>
                                            <p:fltVal val="0"/>
                                          </p:val>
                                        </p:tav>
                                        <p:tav tm="100000">
                                          <p:val>
                                            <p:strVal val="#ppt_w"/>
                                          </p:val>
                                        </p:tav>
                                      </p:tavLst>
                                    </p:anim>
                                    <p:anim calcmode="lin" valueType="num">
                                      <p:cBhvr>
                                        <p:cTn id="204" dur="500" fill="hold"/>
                                        <p:tgtEl>
                                          <p:spTgt spid="25"/>
                                        </p:tgtEl>
                                        <p:attrNameLst>
                                          <p:attrName>ppt_h</p:attrName>
                                        </p:attrNameLst>
                                      </p:cBhvr>
                                      <p:tavLst>
                                        <p:tav tm="0">
                                          <p:val>
                                            <p:fltVal val="0"/>
                                          </p:val>
                                        </p:tav>
                                        <p:tav tm="100000">
                                          <p:val>
                                            <p:strVal val="#ppt_h"/>
                                          </p:val>
                                        </p:tav>
                                      </p:tavLst>
                                    </p:anim>
                                    <p:animEffect transition="in" filter="fade">
                                      <p:cBhvr>
                                        <p:cTn id="205" dur="500"/>
                                        <p:tgtEl>
                                          <p:spTgt spid="25"/>
                                        </p:tgtEl>
                                      </p:cBhvr>
                                    </p:animEffect>
                                    <p:anim calcmode="lin" valueType="num">
                                      <p:cBhvr>
                                        <p:cTn id="206" dur="500" fill="hold"/>
                                        <p:tgtEl>
                                          <p:spTgt spid="25"/>
                                        </p:tgtEl>
                                        <p:attrNameLst>
                                          <p:attrName>ppt_x</p:attrName>
                                        </p:attrNameLst>
                                      </p:cBhvr>
                                      <p:tavLst>
                                        <p:tav tm="0">
                                          <p:val>
                                            <p:fltVal val="0.5"/>
                                          </p:val>
                                        </p:tav>
                                        <p:tav tm="100000">
                                          <p:val>
                                            <p:strVal val="#ppt_x"/>
                                          </p:val>
                                        </p:tav>
                                      </p:tavLst>
                                    </p:anim>
                                    <p:anim calcmode="lin" valueType="num">
                                      <p:cBhvr>
                                        <p:cTn id="207" dur="500" fill="hold"/>
                                        <p:tgtEl>
                                          <p:spTgt spid="25"/>
                                        </p:tgtEl>
                                        <p:attrNameLst>
                                          <p:attrName>ppt_y</p:attrName>
                                        </p:attrNameLst>
                                      </p:cBhvr>
                                      <p:tavLst>
                                        <p:tav tm="0">
                                          <p:val>
                                            <p:fltVal val="0.5"/>
                                          </p:val>
                                        </p:tav>
                                        <p:tav tm="100000">
                                          <p:val>
                                            <p:strVal val="#ppt_y"/>
                                          </p:val>
                                        </p:tav>
                                      </p:tavLst>
                                    </p:anim>
                                  </p:childTnLst>
                                </p:cTn>
                              </p:par>
                              <p:par>
                                <p:cTn id="208" presetID="53" presetClass="entr" presetSubtype="528" fill="hold" grpId="0" nodeType="withEffect">
                                  <p:stCondLst>
                                    <p:cond delay="500"/>
                                  </p:stCondLst>
                                  <p:childTnLst>
                                    <p:set>
                                      <p:cBhvr>
                                        <p:cTn id="209" dur="1" fill="hold">
                                          <p:stCondLst>
                                            <p:cond delay="0"/>
                                          </p:stCondLst>
                                        </p:cTn>
                                        <p:tgtEl>
                                          <p:spTgt spid="16"/>
                                        </p:tgtEl>
                                        <p:attrNameLst>
                                          <p:attrName>style.visibility</p:attrName>
                                        </p:attrNameLst>
                                      </p:cBhvr>
                                      <p:to>
                                        <p:strVal val="visible"/>
                                      </p:to>
                                    </p:set>
                                    <p:anim calcmode="lin" valueType="num">
                                      <p:cBhvr>
                                        <p:cTn id="210" dur="500" fill="hold"/>
                                        <p:tgtEl>
                                          <p:spTgt spid="16"/>
                                        </p:tgtEl>
                                        <p:attrNameLst>
                                          <p:attrName>ppt_w</p:attrName>
                                        </p:attrNameLst>
                                      </p:cBhvr>
                                      <p:tavLst>
                                        <p:tav tm="0">
                                          <p:val>
                                            <p:fltVal val="0"/>
                                          </p:val>
                                        </p:tav>
                                        <p:tav tm="100000">
                                          <p:val>
                                            <p:strVal val="#ppt_w"/>
                                          </p:val>
                                        </p:tav>
                                      </p:tavLst>
                                    </p:anim>
                                    <p:anim calcmode="lin" valueType="num">
                                      <p:cBhvr>
                                        <p:cTn id="211" dur="500" fill="hold"/>
                                        <p:tgtEl>
                                          <p:spTgt spid="16"/>
                                        </p:tgtEl>
                                        <p:attrNameLst>
                                          <p:attrName>ppt_h</p:attrName>
                                        </p:attrNameLst>
                                      </p:cBhvr>
                                      <p:tavLst>
                                        <p:tav tm="0">
                                          <p:val>
                                            <p:fltVal val="0"/>
                                          </p:val>
                                        </p:tav>
                                        <p:tav tm="100000">
                                          <p:val>
                                            <p:strVal val="#ppt_h"/>
                                          </p:val>
                                        </p:tav>
                                      </p:tavLst>
                                    </p:anim>
                                    <p:animEffect transition="in" filter="fade">
                                      <p:cBhvr>
                                        <p:cTn id="212" dur="500"/>
                                        <p:tgtEl>
                                          <p:spTgt spid="16"/>
                                        </p:tgtEl>
                                      </p:cBhvr>
                                    </p:animEffect>
                                    <p:anim calcmode="lin" valueType="num">
                                      <p:cBhvr>
                                        <p:cTn id="213" dur="500" fill="hold"/>
                                        <p:tgtEl>
                                          <p:spTgt spid="16"/>
                                        </p:tgtEl>
                                        <p:attrNameLst>
                                          <p:attrName>ppt_x</p:attrName>
                                        </p:attrNameLst>
                                      </p:cBhvr>
                                      <p:tavLst>
                                        <p:tav tm="0">
                                          <p:val>
                                            <p:fltVal val="0.5"/>
                                          </p:val>
                                        </p:tav>
                                        <p:tav tm="100000">
                                          <p:val>
                                            <p:strVal val="#ppt_x"/>
                                          </p:val>
                                        </p:tav>
                                      </p:tavLst>
                                    </p:anim>
                                    <p:anim calcmode="lin" valueType="num">
                                      <p:cBhvr>
                                        <p:cTn id="214" dur="500" fill="hold"/>
                                        <p:tgtEl>
                                          <p:spTgt spid="16"/>
                                        </p:tgtEl>
                                        <p:attrNameLst>
                                          <p:attrName>ppt_y</p:attrName>
                                        </p:attrNameLst>
                                      </p:cBhvr>
                                      <p:tavLst>
                                        <p:tav tm="0">
                                          <p:val>
                                            <p:fltVal val="0.5"/>
                                          </p:val>
                                        </p:tav>
                                        <p:tav tm="100000">
                                          <p:val>
                                            <p:strVal val="#ppt_y"/>
                                          </p:val>
                                        </p:tav>
                                      </p:tavLst>
                                    </p:anim>
                                  </p:childTnLst>
                                </p:cTn>
                              </p:par>
                              <p:par>
                                <p:cTn id="215" presetID="53" presetClass="entr" presetSubtype="528" fill="hold" grpId="0" nodeType="withEffect">
                                  <p:stCondLst>
                                    <p:cond delay="600"/>
                                  </p:stCondLst>
                                  <p:childTnLst>
                                    <p:set>
                                      <p:cBhvr>
                                        <p:cTn id="216" dur="1" fill="hold">
                                          <p:stCondLst>
                                            <p:cond delay="0"/>
                                          </p:stCondLst>
                                        </p:cTn>
                                        <p:tgtEl>
                                          <p:spTgt spid="23"/>
                                        </p:tgtEl>
                                        <p:attrNameLst>
                                          <p:attrName>style.visibility</p:attrName>
                                        </p:attrNameLst>
                                      </p:cBhvr>
                                      <p:to>
                                        <p:strVal val="visible"/>
                                      </p:to>
                                    </p:set>
                                    <p:anim calcmode="lin" valueType="num">
                                      <p:cBhvr>
                                        <p:cTn id="217" dur="500" fill="hold"/>
                                        <p:tgtEl>
                                          <p:spTgt spid="23"/>
                                        </p:tgtEl>
                                        <p:attrNameLst>
                                          <p:attrName>ppt_w</p:attrName>
                                        </p:attrNameLst>
                                      </p:cBhvr>
                                      <p:tavLst>
                                        <p:tav tm="0">
                                          <p:val>
                                            <p:fltVal val="0"/>
                                          </p:val>
                                        </p:tav>
                                        <p:tav tm="100000">
                                          <p:val>
                                            <p:strVal val="#ppt_w"/>
                                          </p:val>
                                        </p:tav>
                                      </p:tavLst>
                                    </p:anim>
                                    <p:anim calcmode="lin" valueType="num">
                                      <p:cBhvr>
                                        <p:cTn id="218" dur="500" fill="hold"/>
                                        <p:tgtEl>
                                          <p:spTgt spid="23"/>
                                        </p:tgtEl>
                                        <p:attrNameLst>
                                          <p:attrName>ppt_h</p:attrName>
                                        </p:attrNameLst>
                                      </p:cBhvr>
                                      <p:tavLst>
                                        <p:tav tm="0">
                                          <p:val>
                                            <p:fltVal val="0"/>
                                          </p:val>
                                        </p:tav>
                                        <p:tav tm="100000">
                                          <p:val>
                                            <p:strVal val="#ppt_h"/>
                                          </p:val>
                                        </p:tav>
                                      </p:tavLst>
                                    </p:anim>
                                    <p:animEffect transition="in" filter="fade">
                                      <p:cBhvr>
                                        <p:cTn id="219" dur="500"/>
                                        <p:tgtEl>
                                          <p:spTgt spid="23"/>
                                        </p:tgtEl>
                                      </p:cBhvr>
                                    </p:animEffect>
                                    <p:anim calcmode="lin" valueType="num">
                                      <p:cBhvr>
                                        <p:cTn id="220" dur="500" fill="hold"/>
                                        <p:tgtEl>
                                          <p:spTgt spid="23"/>
                                        </p:tgtEl>
                                        <p:attrNameLst>
                                          <p:attrName>ppt_x</p:attrName>
                                        </p:attrNameLst>
                                      </p:cBhvr>
                                      <p:tavLst>
                                        <p:tav tm="0">
                                          <p:val>
                                            <p:fltVal val="0.5"/>
                                          </p:val>
                                        </p:tav>
                                        <p:tav tm="100000">
                                          <p:val>
                                            <p:strVal val="#ppt_x"/>
                                          </p:val>
                                        </p:tav>
                                      </p:tavLst>
                                    </p:anim>
                                    <p:anim calcmode="lin" valueType="num">
                                      <p:cBhvr>
                                        <p:cTn id="221" dur="500" fill="hold"/>
                                        <p:tgtEl>
                                          <p:spTgt spid="23"/>
                                        </p:tgtEl>
                                        <p:attrNameLst>
                                          <p:attrName>ppt_y</p:attrName>
                                        </p:attrNameLst>
                                      </p:cBhvr>
                                      <p:tavLst>
                                        <p:tav tm="0">
                                          <p:val>
                                            <p:fltVal val="0.5"/>
                                          </p:val>
                                        </p:tav>
                                        <p:tav tm="100000">
                                          <p:val>
                                            <p:strVal val="#ppt_y"/>
                                          </p:val>
                                        </p:tav>
                                      </p:tavLst>
                                    </p:anim>
                                  </p:childTnLst>
                                </p:cTn>
                              </p:par>
                              <p:par>
                                <p:cTn id="222" presetID="53" presetClass="entr" presetSubtype="528" fill="hold" grpId="0" nodeType="withEffect">
                                  <p:stCondLst>
                                    <p:cond delay="700"/>
                                  </p:stCondLst>
                                  <p:childTnLst>
                                    <p:set>
                                      <p:cBhvr>
                                        <p:cTn id="223" dur="1" fill="hold">
                                          <p:stCondLst>
                                            <p:cond delay="0"/>
                                          </p:stCondLst>
                                        </p:cTn>
                                        <p:tgtEl>
                                          <p:spTgt spid="18"/>
                                        </p:tgtEl>
                                        <p:attrNameLst>
                                          <p:attrName>style.visibility</p:attrName>
                                        </p:attrNameLst>
                                      </p:cBhvr>
                                      <p:to>
                                        <p:strVal val="visible"/>
                                      </p:to>
                                    </p:set>
                                    <p:anim calcmode="lin" valueType="num">
                                      <p:cBhvr>
                                        <p:cTn id="224" dur="500" fill="hold"/>
                                        <p:tgtEl>
                                          <p:spTgt spid="18"/>
                                        </p:tgtEl>
                                        <p:attrNameLst>
                                          <p:attrName>ppt_w</p:attrName>
                                        </p:attrNameLst>
                                      </p:cBhvr>
                                      <p:tavLst>
                                        <p:tav tm="0">
                                          <p:val>
                                            <p:fltVal val="0"/>
                                          </p:val>
                                        </p:tav>
                                        <p:tav tm="100000">
                                          <p:val>
                                            <p:strVal val="#ppt_w"/>
                                          </p:val>
                                        </p:tav>
                                      </p:tavLst>
                                    </p:anim>
                                    <p:anim calcmode="lin" valueType="num">
                                      <p:cBhvr>
                                        <p:cTn id="225" dur="500" fill="hold"/>
                                        <p:tgtEl>
                                          <p:spTgt spid="18"/>
                                        </p:tgtEl>
                                        <p:attrNameLst>
                                          <p:attrName>ppt_h</p:attrName>
                                        </p:attrNameLst>
                                      </p:cBhvr>
                                      <p:tavLst>
                                        <p:tav tm="0">
                                          <p:val>
                                            <p:fltVal val="0"/>
                                          </p:val>
                                        </p:tav>
                                        <p:tav tm="100000">
                                          <p:val>
                                            <p:strVal val="#ppt_h"/>
                                          </p:val>
                                        </p:tav>
                                      </p:tavLst>
                                    </p:anim>
                                    <p:animEffect transition="in" filter="fade">
                                      <p:cBhvr>
                                        <p:cTn id="226" dur="500"/>
                                        <p:tgtEl>
                                          <p:spTgt spid="18"/>
                                        </p:tgtEl>
                                      </p:cBhvr>
                                    </p:animEffect>
                                    <p:anim calcmode="lin" valueType="num">
                                      <p:cBhvr>
                                        <p:cTn id="227" dur="500" fill="hold"/>
                                        <p:tgtEl>
                                          <p:spTgt spid="18"/>
                                        </p:tgtEl>
                                        <p:attrNameLst>
                                          <p:attrName>ppt_x</p:attrName>
                                        </p:attrNameLst>
                                      </p:cBhvr>
                                      <p:tavLst>
                                        <p:tav tm="0">
                                          <p:val>
                                            <p:fltVal val="0.5"/>
                                          </p:val>
                                        </p:tav>
                                        <p:tav tm="100000">
                                          <p:val>
                                            <p:strVal val="#ppt_x"/>
                                          </p:val>
                                        </p:tav>
                                      </p:tavLst>
                                    </p:anim>
                                    <p:anim calcmode="lin" valueType="num">
                                      <p:cBhvr>
                                        <p:cTn id="228" dur="500" fill="hold"/>
                                        <p:tgtEl>
                                          <p:spTgt spid="18"/>
                                        </p:tgtEl>
                                        <p:attrNameLst>
                                          <p:attrName>ppt_y</p:attrName>
                                        </p:attrNameLst>
                                      </p:cBhvr>
                                      <p:tavLst>
                                        <p:tav tm="0">
                                          <p:val>
                                            <p:fltVal val="0.5"/>
                                          </p:val>
                                        </p:tav>
                                        <p:tav tm="100000">
                                          <p:val>
                                            <p:strVal val="#ppt_y"/>
                                          </p:val>
                                        </p:tav>
                                      </p:tavLst>
                                    </p:anim>
                                  </p:childTnLst>
                                </p:cTn>
                              </p:par>
                              <p:par>
                                <p:cTn id="229" presetID="53" presetClass="entr" presetSubtype="528" fill="hold" grpId="0" nodeType="withEffect">
                                  <p:stCondLst>
                                    <p:cond delay="800"/>
                                  </p:stCondLst>
                                  <p:childTnLst>
                                    <p:set>
                                      <p:cBhvr>
                                        <p:cTn id="230" dur="1" fill="hold">
                                          <p:stCondLst>
                                            <p:cond delay="0"/>
                                          </p:stCondLst>
                                        </p:cTn>
                                        <p:tgtEl>
                                          <p:spTgt spid="26"/>
                                        </p:tgtEl>
                                        <p:attrNameLst>
                                          <p:attrName>style.visibility</p:attrName>
                                        </p:attrNameLst>
                                      </p:cBhvr>
                                      <p:to>
                                        <p:strVal val="visible"/>
                                      </p:to>
                                    </p:set>
                                    <p:anim calcmode="lin" valueType="num">
                                      <p:cBhvr>
                                        <p:cTn id="231" dur="500" fill="hold"/>
                                        <p:tgtEl>
                                          <p:spTgt spid="26"/>
                                        </p:tgtEl>
                                        <p:attrNameLst>
                                          <p:attrName>ppt_w</p:attrName>
                                        </p:attrNameLst>
                                      </p:cBhvr>
                                      <p:tavLst>
                                        <p:tav tm="0">
                                          <p:val>
                                            <p:fltVal val="0"/>
                                          </p:val>
                                        </p:tav>
                                        <p:tav tm="100000">
                                          <p:val>
                                            <p:strVal val="#ppt_w"/>
                                          </p:val>
                                        </p:tav>
                                      </p:tavLst>
                                    </p:anim>
                                    <p:anim calcmode="lin" valueType="num">
                                      <p:cBhvr>
                                        <p:cTn id="232" dur="500" fill="hold"/>
                                        <p:tgtEl>
                                          <p:spTgt spid="26"/>
                                        </p:tgtEl>
                                        <p:attrNameLst>
                                          <p:attrName>ppt_h</p:attrName>
                                        </p:attrNameLst>
                                      </p:cBhvr>
                                      <p:tavLst>
                                        <p:tav tm="0">
                                          <p:val>
                                            <p:fltVal val="0"/>
                                          </p:val>
                                        </p:tav>
                                        <p:tav tm="100000">
                                          <p:val>
                                            <p:strVal val="#ppt_h"/>
                                          </p:val>
                                        </p:tav>
                                      </p:tavLst>
                                    </p:anim>
                                    <p:animEffect transition="in" filter="fade">
                                      <p:cBhvr>
                                        <p:cTn id="233" dur="500"/>
                                        <p:tgtEl>
                                          <p:spTgt spid="26"/>
                                        </p:tgtEl>
                                      </p:cBhvr>
                                    </p:animEffect>
                                    <p:anim calcmode="lin" valueType="num">
                                      <p:cBhvr>
                                        <p:cTn id="234" dur="500" fill="hold"/>
                                        <p:tgtEl>
                                          <p:spTgt spid="26"/>
                                        </p:tgtEl>
                                        <p:attrNameLst>
                                          <p:attrName>ppt_x</p:attrName>
                                        </p:attrNameLst>
                                      </p:cBhvr>
                                      <p:tavLst>
                                        <p:tav tm="0">
                                          <p:val>
                                            <p:fltVal val="0.5"/>
                                          </p:val>
                                        </p:tav>
                                        <p:tav tm="100000">
                                          <p:val>
                                            <p:strVal val="#ppt_x"/>
                                          </p:val>
                                        </p:tav>
                                      </p:tavLst>
                                    </p:anim>
                                    <p:anim calcmode="lin" valueType="num">
                                      <p:cBhvr>
                                        <p:cTn id="235" dur="500" fill="hold"/>
                                        <p:tgtEl>
                                          <p:spTgt spid="26"/>
                                        </p:tgtEl>
                                        <p:attrNameLst>
                                          <p:attrName>ppt_y</p:attrName>
                                        </p:attrNameLst>
                                      </p:cBhvr>
                                      <p:tavLst>
                                        <p:tav tm="0">
                                          <p:val>
                                            <p:fltVal val="0.5"/>
                                          </p:val>
                                        </p:tav>
                                        <p:tav tm="100000">
                                          <p:val>
                                            <p:strVal val="#ppt_y"/>
                                          </p:val>
                                        </p:tav>
                                      </p:tavLst>
                                    </p:anim>
                                  </p:childTnLst>
                                </p:cTn>
                              </p:par>
                              <p:par>
                                <p:cTn id="236" presetID="53" presetClass="entr" presetSubtype="528" fill="hold" grpId="0" nodeType="withEffect">
                                  <p:stCondLst>
                                    <p:cond delay="900"/>
                                  </p:stCondLst>
                                  <p:childTnLst>
                                    <p:set>
                                      <p:cBhvr>
                                        <p:cTn id="237" dur="1" fill="hold">
                                          <p:stCondLst>
                                            <p:cond delay="0"/>
                                          </p:stCondLst>
                                        </p:cTn>
                                        <p:tgtEl>
                                          <p:spTgt spid="21"/>
                                        </p:tgtEl>
                                        <p:attrNameLst>
                                          <p:attrName>style.visibility</p:attrName>
                                        </p:attrNameLst>
                                      </p:cBhvr>
                                      <p:to>
                                        <p:strVal val="visible"/>
                                      </p:to>
                                    </p:set>
                                    <p:anim calcmode="lin" valueType="num">
                                      <p:cBhvr>
                                        <p:cTn id="238" dur="500" fill="hold"/>
                                        <p:tgtEl>
                                          <p:spTgt spid="21"/>
                                        </p:tgtEl>
                                        <p:attrNameLst>
                                          <p:attrName>ppt_w</p:attrName>
                                        </p:attrNameLst>
                                      </p:cBhvr>
                                      <p:tavLst>
                                        <p:tav tm="0">
                                          <p:val>
                                            <p:fltVal val="0"/>
                                          </p:val>
                                        </p:tav>
                                        <p:tav tm="100000">
                                          <p:val>
                                            <p:strVal val="#ppt_w"/>
                                          </p:val>
                                        </p:tav>
                                      </p:tavLst>
                                    </p:anim>
                                    <p:anim calcmode="lin" valueType="num">
                                      <p:cBhvr>
                                        <p:cTn id="239" dur="500" fill="hold"/>
                                        <p:tgtEl>
                                          <p:spTgt spid="21"/>
                                        </p:tgtEl>
                                        <p:attrNameLst>
                                          <p:attrName>ppt_h</p:attrName>
                                        </p:attrNameLst>
                                      </p:cBhvr>
                                      <p:tavLst>
                                        <p:tav tm="0">
                                          <p:val>
                                            <p:fltVal val="0"/>
                                          </p:val>
                                        </p:tav>
                                        <p:tav tm="100000">
                                          <p:val>
                                            <p:strVal val="#ppt_h"/>
                                          </p:val>
                                        </p:tav>
                                      </p:tavLst>
                                    </p:anim>
                                    <p:animEffect transition="in" filter="fade">
                                      <p:cBhvr>
                                        <p:cTn id="240" dur="500"/>
                                        <p:tgtEl>
                                          <p:spTgt spid="21"/>
                                        </p:tgtEl>
                                      </p:cBhvr>
                                    </p:animEffect>
                                    <p:anim calcmode="lin" valueType="num">
                                      <p:cBhvr>
                                        <p:cTn id="241" dur="500" fill="hold"/>
                                        <p:tgtEl>
                                          <p:spTgt spid="21"/>
                                        </p:tgtEl>
                                        <p:attrNameLst>
                                          <p:attrName>ppt_x</p:attrName>
                                        </p:attrNameLst>
                                      </p:cBhvr>
                                      <p:tavLst>
                                        <p:tav tm="0">
                                          <p:val>
                                            <p:fltVal val="0.5"/>
                                          </p:val>
                                        </p:tav>
                                        <p:tav tm="100000">
                                          <p:val>
                                            <p:strVal val="#ppt_x"/>
                                          </p:val>
                                        </p:tav>
                                      </p:tavLst>
                                    </p:anim>
                                    <p:anim calcmode="lin" valueType="num">
                                      <p:cBhvr>
                                        <p:cTn id="242" dur="500" fill="hold"/>
                                        <p:tgtEl>
                                          <p:spTgt spid="21"/>
                                        </p:tgtEl>
                                        <p:attrNameLst>
                                          <p:attrName>ppt_y</p:attrName>
                                        </p:attrNameLst>
                                      </p:cBhvr>
                                      <p:tavLst>
                                        <p:tav tm="0">
                                          <p:val>
                                            <p:fltVal val="0.5"/>
                                          </p:val>
                                        </p:tav>
                                        <p:tav tm="100000">
                                          <p:val>
                                            <p:strVal val="#ppt_y"/>
                                          </p:val>
                                        </p:tav>
                                      </p:tavLst>
                                    </p:anim>
                                  </p:childTnLst>
                                </p:cTn>
                              </p:par>
                              <p:par>
                                <p:cTn id="243" presetID="53" presetClass="entr" presetSubtype="528" fill="hold" grpId="0" nodeType="withEffect">
                                  <p:stCondLst>
                                    <p:cond delay="1000"/>
                                  </p:stCondLst>
                                  <p:childTnLst>
                                    <p:set>
                                      <p:cBhvr>
                                        <p:cTn id="244" dur="1" fill="hold">
                                          <p:stCondLst>
                                            <p:cond delay="0"/>
                                          </p:stCondLst>
                                        </p:cTn>
                                        <p:tgtEl>
                                          <p:spTgt spid="22"/>
                                        </p:tgtEl>
                                        <p:attrNameLst>
                                          <p:attrName>style.visibility</p:attrName>
                                        </p:attrNameLst>
                                      </p:cBhvr>
                                      <p:to>
                                        <p:strVal val="visible"/>
                                      </p:to>
                                    </p:set>
                                    <p:anim calcmode="lin" valueType="num">
                                      <p:cBhvr>
                                        <p:cTn id="245" dur="500" fill="hold"/>
                                        <p:tgtEl>
                                          <p:spTgt spid="22"/>
                                        </p:tgtEl>
                                        <p:attrNameLst>
                                          <p:attrName>ppt_w</p:attrName>
                                        </p:attrNameLst>
                                      </p:cBhvr>
                                      <p:tavLst>
                                        <p:tav tm="0">
                                          <p:val>
                                            <p:fltVal val="0"/>
                                          </p:val>
                                        </p:tav>
                                        <p:tav tm="100000">
                                          <p:val>
                                            <p:strVal val="#ppt_w"/>
                                          </p:val>
                                        </p:tav>
                                      </p:tavLst>
                                    </p:anim>
                                    <p:anim calcmode="lin" valueType="num">
                                      <p:cBhvr>
                                        <p:cTn id="246" dur="500" fill="hold"/>
                                        <p:tgtEl>
                                          <p:spTgt spid="22"/>
                                        </p:tgtEl>
                                        <p:attrNameLst>
                                          <p:attrName>ppt_h</p:attrName>
                                        </p:attrNameLst>
                                      </p:cBhvr>
                                      <p:tavLst>
                                        <p:tav tm="0">
                                          <p:val>
                                            <p:fltVal val="0"/>
                                          </p:val>
                                        </p:tav>
                                        <p:tav tm="100000">
                                          <p:val>
                                            <p:strVal val="#ppt_h"/>
                                          </p:val>
                                        </p:tav>
                                      </p:tavLst>
                                    </p:anim>
                                    <p:animEffect transition="in" filter="fade">
                                      <p:cBhvr>
                                        <p:cTn id="247" dur="500"/>
                                        <p:tgtEl>
                                          <p:spTgt spid="22"/>
                                        </p:tgtEl>
                                      </p:cBhvr>
                                    </p:animEffect>
                                    <p:anim calcmode="lin" valueType="num">
                                      <p:cBhvr>
                                        <p:cTn id="248" dur="500" fill="hold"/>
                                        <p:tgtEl>
                                          <p:spTgt spid="22"/>
                                        </p:tgtEl>
                                        <p:attrNameLst>
                                          <p:attrName>ppt_x</p:attrName>
                                        </p:attrNameLst>
                                      </p:cBhvr>
                                      <p:tavLst>
                                        <p:tav tm="0">
                                          <p:val>
                                            <p:fltVal val="0.5"/>
                                          </p:val>
                                        </p:tav>
                                        <p:tav tm="100000">
                                          <p:val>
                                            <p:strVal val="#ppt_x"/>
                                          </p:val>
                                        </p:tav>
                                      </p:tavLst>
                                    </p:anim>
                                    <p:anim calcmode="lin" valueType="num">
                                      <p:cBhvr>
                                        <p:cTn id="249" dur="500" fill="hold"/>
                                        <p:tgtEl>
                                          <p:spTgt spid="22"/>
                                        </p:tgtEl>
                                        <p:attrNameLst>
                                          <p:attrName>ppt_y</p:attrName>
                                        </p:attrNameLst>
                                      </p:cBhvr>
                                      <p:tavLst>
                                        <p:tav tm="0">
                                          <p:val>
                                            <p:fltVal val="0.5"/>
                                          </p:val>
                                        </p:tav>
                                        <p:tav tm="100000">
                                          <p:val>
                                            <p:strVal val="#ppt_y"/>
                                          </p:val>
                                        </p:tav>
                                      </p:tavLst>
                                    </p:anim>
                                  </p:childTnLst>
                                </p:cTn>
                              </p:par>
                              <p:par>
                                <p:cTn id="250" presetID="53" presetClass="entr" presetSubtype="528" fill="hold" grpId="0" nodeType="withEffect">
                                  <p:stCondLst>
                                    <p:cond delay="1100"/>
                                  </p:stCondLst>
                                  <p:childTnLst>
                                    <p:set>
                                      <p:cBhvr>
                                        <p:cTn id="251" dur="1" fill="hold">
                                          <p:stCondLst>
                                            <p:cond delay="0"/>
                                          </p:stCondLst>
                                        </p:cTn>
                                        <p:tgtEl>
                                          <p:spTgt spid="19"/>
                                        </p:tgtEl>
                                        <p:attrNameLst>
                                          <p:attrName>style.visibility</p:attrName>
                                        </p:attrNameLst>
                                      </p:cBhvr>
                                      <p:to>
                                        <p:strVal val="visible"/>
                                      </p:to>
                                    </p:set>
                                    <p:anim calcmode="lin" valueType="num">
                                      <p:cBhvr>
                                        <p:cTn id="252" dur="500" fill="hold"/>
                                        <p:tgtEl>
                                          <p:spTgt spid="19"/>
                                        </p:tgtEl>
                                        <p:attrNameLst>
                                          <p:attrName>ppt_w</p:attrName>
                                        </p:attrNameLst>
                                      </p:cBhvr>
                                      <p:tavLst>
                                        <p:tav tm="0">
                                          <p:val>
                                            <p:fltVal val="0"/>
                                          </p:val>
                                        </p:tav>
                                        <p:tav tm="100000">
                                          <p:val>
                                            <p:strVal val="#ppt_w"/>
                                          </p:val>
                                        </p:tav>
                                      </p:tavLst>
                                    </p:anim>
                                    <p:anim calcmode="lin" valueType="num">
                                      <p:cBhvr>
                                        <p:cTn id="253" dur="500" fill="hold"/>
                                        <p:tgtEl>
                                          <p:spTgt spid="19"/>
                                        </p:tgtEl>
                                        <p:attrNameLst>
                                          <p:attrName>ppt_h</p:attrName>
                                        </p:attrNameLst>
                                      </p:cBhvr>
                                      <p:tavLst>
                                        <p:tav tm="0">
                                          <p:val>
                                            <p:fltVal val="0"/>
                                          </p:val>
                                        </p:tav>
                                        <p:tav tm="100000">
                                          <p:val>
                                            <p:strVal val="#ppt_h"/>
                                          </p:val>
                                        </p:tav>
                                      </p:tavLst>
                                    </p:anim>
                                    <p:animEffect transition="in" filter="fade">
                                      <p:cBhvr>
                                        <p:cTn id="254" dur="500"/>
                                        <p:tgtEl>
                                          <p:spTgt spid="19"/>
                                        </p:tgtEl>
                                      </p:cBhvr>
                                    </p:animEffect>
                                    <p:anim calcmode="lin" valueType="num">
                                      <p:cBhvr>
                                        <p:cTn id="255" dur="500" fill="hold"/>
                                        <p:tgtEl>
                                          <p:spTgt spid="19"/>
                                        </p:tgtEl>
                                        <p:attrNameLst>
                                          <p:attrName>ppt_x</p:attrName>
                                        </p:attrNameLst>
                                      </p:cBhvr>
                                      <p:tavLst>
                                        <p:tav tm="0">
                                          <p:val>
                                            <p:fltVal val="0.5"/>
                                          </p:val>
                                        </p:tav>
                                        <p:tav tm="100000">
                                          <p:val>
                                            <p:strVal val="#ppt_x"/>
                                          </p:val>
                                        </p:tav>
                                      </p:tavLst>
                                    </p:anim>
                                    <p:anim calcmode="lin" valueType="num">
                                      <p:cBhvr>
                                        <p:cTn id="256" dur="500" fill="hold"/>
                                        <p:tgtEl>
                                          <p:spTgt spid="19"/>
                                        </p:tgtEl>
                                        <p:attrNameLst>
                                          <p:attrName>ppt_y</p:attrName>
                                        </p:attrNameLst>
                                      </p:cBhvr>
                                      <p:tavLst>
                                        <p:tav tm="0">
                                          <p:val>
                                            <p:fltVal val="0.5"/>
                                          </p:val>
                                        </p:tav>
                                        <p:tav tm="100000">
                                          <p:val>
                                            <p:strVal val="#ppt_y"/>
                                          </p:val>
                                        </p:tav>
                                      </p:tavLst>
                                    </p:anim>
                                  </p:childTnLst>
                                </p:cTn>
                              </p:par>
                              <p:par>
                                <p:cTn id="257" presetID="53" presetClass="entr" presetSubtype="528" fill="hold" grpId="0" nodeType="withEffect">
                                  <p:stCondLst>
                                    <p:cond delay="1200"/>
                                  </p:stCondLst>
                                  <p:childTnLst>
                                    <p:set>
                                      <p:cBhvr>
                                        <p:cTn id="258" dur="1" fill="hold">
                                          <p:stCondLst>
                                            <p:cond delay="0"/>
                                          </p:stCondLst>
                                        </p:cTn>
                                        <p:tgtEl>
                                          <p:spTgt spid="20"/>
                                        </p:tgtEl>
                                        <p:attrNameLst>
                                          <p:attrName>style.visibility</p:attrName>
                                        </p:attrNameLst>
                                      </p:cBhvr>
                                      <p:to>
                                        <p:strVal val="visible"/>
                                      </p:to>
                                    </p:set>
                                    <p:anim calcmode="lin" valueType="num">
                                      <p:cBhvr>
                                        <p:cTn id="259" dur="500" fill="hold"/>
                                        <p:tgtEl>
                                          <p:spTgt spid="20"/>
                                        </p:tgtEl>
                                        <p:attrNameLst>
                                          <p:attrName>ppt_w</p:attrName>
                                        </p:attrNameLst>
                                      </p:cBhvr>
                                      <p:tavLst>
                                        <p:tav tm="0">
                                          <p:val>
                                            <p:fltVal val="0"/>
                                          </p:val>
                                        </p:tav>
                                        <p:tav tm="100000">
                                          <p:val>
                                            <p:strVal val="#ppt_w"/>
                                          </p:val>
                                        </p:tav>
                                      </p:tavLst>
                                    </p:anim>
                                    <p:anim calcmode="lin" valueType="num">
                                      <p:cBhvr>
                                        <p:cTn id="260" dur="500" fill="hold"/>
                                        <p:tgtEl>
                                          <p:spTgt spid="20"/>
                                        </p:tgtEl>
                                        <p:attrNameLst>
                                          <p:attrName>ppt_h</p:attrName>
                                        </p:attrNameLst>
                                      </p:cBhvr>
                                      <p:tavLst>
                                        <p:tav tm="0">
                                          <p:val>
                                            <p:fltVal val="0"/>
                                          </p:val>
                                        </p:tav>
                                        <p:tav tm="100000">
                                          <p:val>
                                            <p:strVal val="#ppt_h"/>
                                          </p:val>
                                        </p:tav>
                                      </p:tavLst>
                                    </p:anim>
                                    <p:animEffect transition="in" filter="fade">
                                      <p:cBhvr>
                                        <p:cTn id="261" dur="500"/>
                                        <p:tgtEl>
                                          <p:spTgt spid="20"/>
                                        </p:tgtEl>
                                      </p:cBhvr>
                                    </p:animEffect>
                                    <p:anim calcmode="lin" valueType="num">
                                      <p:cBhvr>
                                        <p:cTn id="262" dur="500" fill="hold"/>
                                        <p:tgtEl>
                                          <p:spTgt spid="20"/>
                                        </p:tgtEl>
                                        <p:attrNameLst>
                                          <p:attrName>ppt_x</p:attrName>
                                        </p:attrNameLst>
                                      </p:cBhvr>
                                      <p:tavLst>
                                        <p:tav tm="0">
                                          <p:val>
                                            <p:fltVal val="0.5"/>
                                          </p:val>
                                        </p:tav>
                                        <p:tav tm="100000">
                                          <p:val>
                                            <p:strVal val="#ppt_x"/>
                                          </p:val>
                                        </p:tav>
                                      </p:tavLst>
                                    </p:anim>
                                    <p:anim calcmode="lin" valueType="num">
                                      <p:cBhvr>
                                        <p:cTn id="263" dur="500" fill="hold"/>
                                        <p:tgtEl>
                                          <p:spTgt spid="20"/>
                                        </p:tgtEl>
                                        <p:attrNameLst>
                                          <p:attrName>ppt_y</p:attrName>
                                        </p:attrNameLst>
                                      </p:cBhvr>
                                      <p:tavLst>
                                        <p:tav tm="0">
                                          <p:val>
                                            <p:fltVal val="0.5"/>
                                          </p:val>
                                        </p:tav>
                                        <p:tav tm="100000">
                                          <p:val>
                                            <p:strVal val="#ppt_y"/>
                                          </p:val>
                                        </p:tav>
                                      </p:tavLst>
                                    </p:anim>
                                  </p:childTnLst>
                                </p:cTn>
                              </p:par>
                            </p:childTnLst>
                          </p:cTn>
                        </p:par>
                        <p:par>
                          <p:cTn id="264" fill="hold">
                            <p:stCondLst>
                              <p:cond delay="9700"/>
                            </p:stCondLst>
                            <p:childTnLst>
                              <p:par>
                                <p:cTn id="265" presetID="2" presetClass="entr" presetSubtype="4" decel="100000" fill="hold" grpId="0" nodeType="afterEffect">
                                  <p:stCondLst>
                                    <p:cond delay="500"/>
                                  </p:stCondLst>
                                  <p:iterate type="wd">
                                    <p:tmPct val="10000"/>
                                  </p:iterate>
                                  <p:childTnLst>
                                    <p:set>
                                      <p:cBhvr>
                                        <p:cTn id="266" dur="1" fill="hold">
                                          <p:stCondLst>
                                            <p:cond delay="0"/>
                                          </p:stCondLst>
                                        </p:cTn>
                                        <p:tgtEl>
                                          <p:spTgt spid="40"/>
                                        </p:tgtEl>
                                        <p:attrNameLst>
                                          <p:attrName>style.visibility</p:attrName>
                                        </p:attrNameLst>
                                      </p:cBhvr>
                                      <p:to>
                                        <p:strVal val="visible"/>
                                      </p:to>
                                    </p:set>
                                    <p:anim calcmode="lin" valueType="num">
                                      <p:cBhvr additive="base">
                                        <p:cTn id="267" dur="500" fill="hold"/>
                                        <p:tgtEl>
                                          <p:spTgt spid="40"/>
                                        </p:tgtEl>
                                        <p:attrNameLst>
                                          <p:attrName>ppt_x</p:attrName>
                                        </p:attrNameLst>
                                      </p:cBhvr>
                                      <p:tavLst>
                                        <p:tav tm="0">
                                          <p:val>
                                            <p:strVal val="#ppt_x"/>
                                          </p:val>
                                        </p:tav>
                                        <p:tav tm="100000">
                                          <p:val>
                                            <p:strVal val="#ppt_x"/>
                                          </p:val>
                                        </p:tav>
                                      </p:tavLst>
                                    </p:anim>
                                    <p:anim calcmode="lin" valueType="num">
                                      <p:cBhvr additive="base">
                                        <p:cTn id="268" dur="500" fill="hold"/>
                                        <p:tgtEl>
                                          <p:spTgt spid="40"/>
                                        </p:tgtEl>
                                        <p:attrNameLst>
                                          <p:attrName>ppt_y</p:attrName>
                                        </p:attrNameLst>
                                      </p:cBhvr>
                                      <p:tavLst>
                                        <p:tav tm="0">
                                          <p:val>
                                            <p:strVal val="1+#ppt_h/2"/>
                                          </p:val>
                                        </p:tav>
                                        <p:tav tm="100000">
                                          <p:val>
                                            <p:strVal val="#ppt_y"/>
                                          </p:val>
                                        </p:tav>
                                      </p:tavLst>
                                    </p:anim>
                                  </p:childTnLst>
                                </p:cTn>
                              </p:par>
                              <p:par>
                                <p:cTn id="269" presetID="2" presetClass="entr" presetSubtype="4" decel="100000" fill="hold" grpId="0" nodeType="withEffect">
                                  <p:stCondLst>
                                    <p:cond delay="750"/>
                                  </p:stCondLst>
                                  <p:childTnLst>
                                    <p:set>
                                      <p:cBhvr>
                                        <p:cTn id="270" dur="1" fill="hold">
                                          <p:stCondLst>
                                            <p:cond delay="0"/>
                                          </p:stCondLst>
                                        </p:cTn>
                                        <p:tgtEl>
                                          <p:spTgt spid="39">
                                            <p:txEl>
                                              <p:pRg st="0" end="0"/>
                                            </p:txEl>
                                          </p:spTgt>
                                        </p:tgtEl>
                                        <p:attrNameLst>
                                          <p:attrName>style.visibility</p:attrName>
                                        </p:attrNameLst>
                                      </p:cBhvr>
                                      <p:to>
                                        <p:strVal val="visible"/>
                                      </p:to>
                                    </p:set>
                                    <p:anim calcmode="lin" valueType="num">
                                      <p:cBhvr additive="base">
                                        <p:cTn id="27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7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24"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5" grpId="0" animBg="1"/>
      <p:bldP spid="16" grpId="0" animBg="1"/>
      <p:bldP spid="18" grpId="0" animBg="1"/>
      <p:bldP spid="19" grpId="0" animBg="1"/>
      <p:bldP spid="20" grpId="0" animBg="1"/>
      <p:bldP spid="21" grpId="0" animBg="1"/>
      <p:bldP spid="22" grpId="0" animBg="1"/>
      <p:bldP spid="23" grpId="0" animBg="1"/>
      <p:bldP spid="25" grpId="0" animBg="1"/>
      <p:bldP spid="26" grpId="0" animBg="1"/>
      <p:bldP spid="27"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1000" fill="hold"/>
                        <p:tgtEl>
                          <p:spTgt spid="29"/>
                        </p:tgtEl>
                        <p:attrNameLst>
                          <p:attrName>ppt_x</p:attrName>
                        </p:attrNameLst>
                      </p:cBhvr>
                      <p:tavLst>
                        <p:tav tm="0">
                          <p:val>
                            <p:strVal val="#ppt_x"/>
                          </p:val>
                        </p:tav>
                        <p:tav tm="100000">
                          <p:val>
                            <p:strVal val="#ppt_x"/>
                          </p:val>
                        </p:tav>
                      </p:tavLst>
                    </p:anim>
                    <p:anim calcmode="lin" valueType="num">
                      <p:cBhvr additive="base">
                        <p:cTn dur="1000" fill="hold"/>
                        <p:tgtEl>
                          <p:spTgt spid="29"/>
                        </p:tgtEl>
                        <p:attrNameLst>
                          <p:attrName>ppt_y</p:attrName>
                        </p:attrNameLst>
                      </p:cBhvr>
                      <p:tavLst>
                        <p:tav tm="0">
                          <p:val>
                            <p:strVal val="0-#ppt_h/2"/>
                          </p:val>
                        </p:tav>
                        <p:tav tm="100000">
                          <p:val>
                            <p:strVal val="#ppt_y"/>
                          </p:val>
                        </p:tav>
                      </p:tavLst>
                    </p:anim>
                  </p:childTnLst>
                </p:cTn>
              </p:par>
            </p:tnLst>
          </p:tmpl>
        </p:tmplLst>
      </p:bldP>
      <p:bldP spid="29" grpId="1" build="p">
        <p:tmplLst>
          <p:tmpl lvl="1">
            <p:tnLst>
              <p:par>
                <p:cTn presetID="45"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ppt_w</p:attrName>
                        </p:attrNameLst>
                      </p:cBhvr>
                      <p:tavLst>
                        <p:tav tm="0" fmla="#ppt_w*sin(2.5*pi*$)">
                          <p:val>
                            <p:fltVal val="0"/>
                          </p:val>
                        </p:tav>
                        <p:tav tm="100000">
                          <p:val>
                            <p:fltVal val="1"/>
                          </p:val>
                        </p:tav>
                      </p:tavLst>
                    </p:anim>
                    <p:anim calcmode="lin" valueType="num">
                      <p:cBhvr>
                        <p:cTn dur="1000" fill="hold"/>
                        <p:tgtEl>
                          <p:spTgt spid="29"/>
                        </p:tgtEl>
                        <p:attrNameLst>
                          <p:attrName>ppt_h</p:attrName>
                        </p:attrNameLst>
                      </p:cBhvr>
                      <p:tavLst>
                        <p:tav tm="0">
                          <p:val>
                            <p:strVal val="#ppt_h"/>
                          </p:val>
                        </p:tav>
                        <p:tav tm="100000">
                          <p:val>
                            <p:strVal val="#ppt_h"/>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ppt_x"/>
                          </p:val>
                        </p:tav>
                        <p:tav tm="100000">
                          <p:val>
                            <p:strVal val="#ppt_x"/>
                          </p:val>
                        </p:tav>
                      </p:tavLst>
                    </p:anim>
                    <p:anim calcmode="lin" valueType="num">
                      <p:cBhvr additive="base">
                        <p:cTn dur="1000" fill="hold"/>
                        <p:tgtEl>
                          <p:spTgt spid="30"/>
                        </p:tgtEl>
                        <p:attrNameLst>
                          <p:attrName>ppt_y</p:attrName>
                        </p:attrNameLst>
                      </p:cBhvr>
                      <p:tavLst>
                        <p:tav tm="0">
                          <p:val>
                            <p:strVal val="0-#ppt_h/2"/>
                          </p:val>
                        </p:tav>
                        <p:tav tm="100000">
                          <p:val>
                            <p:strVal val="#ppt_y"/>
                          </p:val>
                        </p:tav>
                      </p:tavLst>
                    </p:anim>
                  </p:childTnLst>
                </p:cTn>
              </p:par>
            </p:tnLst>
          </p:tmpl>
        </p:tmplLst>
      </p:bldP>
      <p:bldP spid="30" grpId="1" build="p">
        <p:tmplLst>
          <p:tmpl lvl="1">
            <p:tnLst>
              <p:par>
                <p:cTn presetID="45"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1000"/>
                        <p:tgtEl>
                          <p:spTgt spid="30"/>
                        </p:tgtEl>
                      </p:cBhvr>
                    </p:animEffect>
                    <p:anim calcmode="lin" valueType="num">
                      <p:cBhvr>
                        <p:cTn dur="1000" fill="hold"/>
                        <p:tgtEl>
                          <p:spTgt spid="30"/>
                        </p:tgtEl>
                        <p:attrNameLst>
                          <p:attrName>ppt_w</p:attrName>
                        </p:attrNameLst>
                      </p:cBhvr>
                      <p:tavLst>
                        <p:tav tm="0" fmla="#ppt_w*sin(2.5*pi*$)">
                          <p:val>
                            <p:fltVal val="0"/>
                          </p:val>
                        </p:tav>
                        <p:tav tm="100000">
                          <p:val>
                            <p:fltVal val="1"/>
                          </p:val>
                        </p:tav>
                      </p:tavLst>
                    </p:anim>
                    <p:anim calcmode="lin" valueType="num">
                      <p:cBhvr>
                        <p:cTn dur="1000" fill="hold"/>
                        <p:tgtEl>
                          <p:spTgt spid="30"/>
                        </p:tgtEl>
                        <p:attrNameLst>
                          <p:attrName>ppt_h</p:attrName>
                        </p:attrNameLst>
                      </p:cBhvr>
                      <p:tavLst>
                        <p:tav tm="0">
                          <p:val>
                            <p:strVal val="#ppt_h"/>
                          </p:val>
                        </p:tav>
                        <p:tav tm="100000">
                          <p:val>
                            <p:strVal val="#ppt_h"/>
                          </p:val>
                        </p:tav>
                      </p:tavLst>
                    </p:anim>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ppt_x"/>
                          </p:val>
                        </p:tav>
                        <p:tav tm="100000">
                          <p:val>
                            <p:strVal val="#ppt_x"/>
                          </p:val>
                        </p:tav>
                      </p:tavLst>
                    </p:anim>
                    <p:anim calcmode="lin" valueType="num">
                      <p:cBhvr additive="base">
                        <p:cTn dur="1000" fill="hold"/>
                        <p:tgtEl>
                          <p:spTgt spid="31"/>
                        </p:tgtEl>
                        <p:attrNameLst>
                          <p:attrName>ppt_y</p:attrName>
                        </p:attrNameLst>
                      </p:cBhvr>
                      <p:tavLst>
                        <p:tav tm="0">
                          <p:val>
                            <p:strVal val="0-#ppt_h/2"/>
                          </p:val>
                        </p:tav>
                        <p:tav tm="100000">
                          <p:val>
                            <p:strVal val="#ppt_y"/>
                          </p:val>
                        </p:tav>
                      </p:tavLst>
                    </p:anim>
                  </p:childTnLst>
                </p:cTn>
              </p:par>
            </p:tnLst>
          </p:tmpl>
        </p:tmplLst>
      </p:bldP>
      <p:bldP spid="31" grpId="1" build="p">
        <p:tmplLst>
          <p:tmpl lvl="1">
            <p:tnLst>
              <p:par>
                <p:cTn presetID="45"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ppt_w</p:attrName>
                        </p:attrNameLst>
                      </p:cBhvr>
                      <p:tavLst>
                        <p:tav tm="0" fmla="#ppt_w*sin(2.5*pi*$)">
                          <p:val>
                            <p:fltVal val="0"/>
                          </p:val>
                        </p:tav>
                        <p:tav tm="100000">
                          <p:val>
                            <p:fltVal val="1"/>
                          </p:val>
                        </p:tav>
                      </p:tavLst>
                    </p:anim>
                    <p:anim calcmode="lin" valueType="num">
                      <p:cBhvr>
                        <p:cTn dur="1000" fill="hold"/>
                        <p:tgtEl>
                          <p:spTgt spid="31"/>
                        </p:tgtEl>
                        <p:attrNameLst>
                          <p:attrName>ppt_h</p:attrName>
                        </p:attrNameLst>
                      </p:cBhvr>
                      <p:tavLst>
                        <p:tav tm="0">
                          <p:val>
                            <p:strVal val="#ppt_h"/>
                          </p:val>
                        </p:tav>
                        <p:tav tm="100000">
                          <p:val>
                            <p:strVal val="#ppt_h"/>
                          </p:val>
                        </p:tav>
                      </p:tavLst>
                    </p:anim>
                  </p:childTnLst>
                </p:cTn>
              </p:par>
            </p:tnLst>
          </p:tmpl>
        </p:tmplLst>
      </p:bldP>
      <p:bldP spid="32" grpId="0" build="p">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1000" fill="hold"/>
                        <p:tgtEl>
                          <p:spTgt spid="32"/>
                        </p:tgtEl>
                        <p:attrNameLst>
                          <p:attrName>ppt_x</p:attrName>
                        </p:attrNameLst>
                      </p:cBhvr>
                      <p:tavLst>
                        <p:tav tm="0">
                          <p:val>
                            <p:strVal val="#ppt_x"/>
                          </p:val>
                        </p:tav>
                        <p:tav tm="100000">
                          <p:val>
                            <p:strVal val="#ppt_x"/>
                          </p:val>
                        </p:tav>
                      </p:tavLst>
                    </p:anim>
                    <p:anim calcmode="lin" valueType="num">
                      <p:cBhvr additive="base">
                        <p:cTn dur="1000" fill="hold"/>
                        <p:tgtEl>
                          <p:spTgt spid="32"/>
                        </p:tgtEl>
                        <p:attrNameLst>
                          <p:attrName>ppt_y</p:attrName>
                        </p:attrNameLst>
                      </p:cBhvr>
                      <p:tavLst>
                        <p:tav tm="0">
                          <p:val>
                            <p:strVal val="0-#ppt_h/2"/>
                          </p:val>
                        </p:tav>
                        <p:tav tm="100000">
                          <p:val>
                            <p:strVal val="#ppt_y"/>
                          </p:val>
                        </p:tav>
                      </p:tavLst>
                    </p:anim>
                  </p:childTnLst>
                </p:cTn>
              </p:par>
            </p:tnLst>
          </p:tmpl>
        </p:tmplLst>
      </p:bldP>
      <p:bldP spid="32" grpId="1" build="p">
        <p:tmplLst>
          <p:tmpl lvl="1">
            <p:tnLst>
              <p:par>
                <p:cTn presetID="45"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ppt_w</p:attrName>
                        </p:attrNameLst>
                      </p:cBhvr>
                      <p:tavLst>
                        <p:tav tm="0" fmla="#ppt_w*sin(2.5*pi*$)">
                          <p:val>
                            <p:fltVal val="0"/>
                          </p:val>
                        </p:tav>
                        <p:tav tm="100000">
                          <p:val>
                            <p:fltVal val="1"/>
                          </p:val>
                        </p:tav>
                      </p:tavLst>
                    </p:anim>
                    <p:anim calcmode="lin" valueType="num">
                      <p:cBhvr>
                        <p:cTn dur="1000" fill="hold"/>
                        <p:tgtEl>
                          <p:spTgt spid="32"/>
                        </p:tgtEl>
                        <p:attrNameLst>
                          <p:attrName>ppt_h</p:attrName>
                        </p:attrNameLst>
                      </p:cBhvr>
                      <p:tavLst>
                        <p:tav tm="0">
                          <p:val>
                            <p:strVal val="#ppt_h"/>
                          </p:val>
                        </p:tav>
                        <p:tav tm="100000">
                          <p:val>
                            <p:strVal val="#ppt_h"/>
                          </p:val>
                        </p:tav>
                      </p:tavLst>
                    </p:anim>
                  </p:childTnLst>
                </p:cTn>
              </p:par>
            </p:tnLst>
          </p:tmpl>
        </p:tmplLst>
      </p:bldP>
      <p:bldP spid="33" grpId="0" build="p">
        <p:tmplLst>
          <p:tmpl lvl="1">
            <p:tnLst>
              <p:par>
                <p:cTn presetID="2" presetClass="entr" presetSubtype="1"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1000" fill="hold"/>
                        <p:tgtEl>
                          <p:spTgt spid="33"/>
                        </p:tgtEl>
                        <p:attrNameLst>
                          <p:attrName>ppt_x</p:attrName>
                        </p:attrNameLst>
                      </p:cBhvr>
                      <p:tavLst>
                        <p:tav tm="0">
                          <p:val>
                            <p:strVal val="#ppt_x"/>
                          </p:val>
                        </p:tav>
                        <p:tav tm="100000">
                          <p:val>
                            <p:strVal val="#ppt_x"/>
                          </p:val>
                        </p:tav>
                      </p:tavLst>
                    </p:anim>
                    <p:anim calcmode="lin" valueType="num">
                      <p:cBhvr additive="base">
                        <p:cTn dur="1000" fill="hold"/>
                        <p:tgtEl>
                          <p:spTgt spid="33"/>
                        </p:tgtEl>
                        <p:attrNameLst>
                          <p:attrName>ppt_y</p:attrName>
                        </p:attrNameLst>
                      </p:cBhvr>
                      <p:tavLst>
                        <p:tav tm="0">
                          <p:val>
                            <p:strVal val="0-#ppt_h/2"/>
                          </p:val>
                        </p:tav>
                        <p:tav tm="100000">
                          <p:val>
                            <p:strVal val="#ppt_y"/>
                          </p:val>
                        </p:tav>
                      </p:tavLst>
                    </p:anim>
                  </p:childTnLst>
                </p:cTn>
              </p:par>
            </p:tnLst>
          </p:tmpl>
        </p:tmplLst>
      </p:bldP>
      <p:bldP spid="33" grpId="1" build="p">
        <p:tmplLst>
          <p:tmpl lvl="1">
            <p:tnLst>
              <p:par>
                <p:cTn presetID="45"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anim calcmode="lin" valueType="num">
                      <p:cBhvr>
                        <p:cTn dur="1000" fill="hold"/>
                        <p:tgtEl>
                          <p:spTgt spid="33"/>
                        </p:tgtEl>
                        <p:attrNameLst>
                          <p:attrName>ppt_w</p:attrName>
                        </p:attrNameLst>
                      </p:cBhvr>
                      <p:tavLst>
                        <p:tav tm="0" fmla="#ppt_w*sin(2.5*pi*$)">
                          <p:val>
                            <p:fltVal val="0"/>
                          </p:val>
                        </p:tav>
                        <p:tav tm="100000">
                          <p:val>
                            <p:fltVal val="1"/>
                          </p:val>
                        </p:tav>
                      </p:tavLst>
                    </p:anim>
                    <p:anim calcmode="lin" valueType="num">
                      <p:cBhvr>
                        <p:cTn dur="1000" fill="hold"/>
                        <p:tgtEl>
                          <p:spTgt spid="33"/>
                        </p:tgtEl>
                        <p:attrNameLst>
                          <p:attrName>ppt_h</p:attrName>
                        </p:attrNameLst>
                      </p:cBhvr>
                      <p:tavLst>
                        <p:tav tm="0">
                          <p:val>
                            <p:strVal val="#ppt_h"/>
                          </p:val>
                        </p:tav>
                        <p:tav tm="100000">
                          <p:val>
                            <p:strVal val="#ppt_h"/>
                          </p:val>
                        </p:tav>
                      </p:tavLst>
                    </p:anim>
                  </p:childTnLst>
                </p:cTn>
              </p:par>
            </p:tnLst>
          </p:tmpl>
        </p:tmplLst>
      </p:bldP>
      <p:bldP spid="34" grpId="0" build="p">
        <p:tmplLst>
          <p:tmpl lvl="1">
            <p:tnLst>
              <p:par>
                <p:cTn presetID="2" presetClass="entr" presetSubtype="1"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ppt_x"/>
                          </p:val>
                        </p:tav>
                        <p:tav tm="100000">
                          <p:val>
                            <p:strVal val="#ppt_x"/>
                          </p:val>
                        </p:tav>
                      </p:tavLst>
                    </p:anim>
                    <p:anim calcmode="lin" valueType="num">
                      <p:cBhvr additive="base">
                        <p:cTn dur="1000" fill="hold"/>
                        <p:tgtEl>
                          <p:spTgt spid="34"/>
                        </p:tgtEl>
                        <p:attrNameLst>
                          <p:attrName>ppt_y</p:attrName>
                        </p:attrNameLst>
                      </p:cBhvr>
                      <p:tavLst>
                        <p:tav tm="0">
                          <p:val>
                            <p:strVal val="0-#ppt_h/2"/>
                          </p:val>
                        </p:tav>
                        <p:tav tm="100000">
                          <p:val>
                            <p:strVal val="#ppt_y"/>
                          </p:val>
                        </p:tav>
                      </p:tavLst>
                    </p:anim>
                  </p:childTnLst>
                </p:cTn>
              </p:par>
            </p:tnLst>
          </p:tmpl>
        </p:tmplLst>
      </p:bldP>
      <p:bldP spid="34" grpId="1" build="p">
        <p:tmplLst>
          <p:tmpl lvl="1">
            <p:tnLst>
              <p:par>
                <p:cTn presetID="45"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anim calcmode="lin" valueType="num">
                      <p:cBhvr>
                        <p:cTn dur="1000" fill="hold"/>
                        <p:tgtEl>
                          <p:spTgt spid="34"/>
                        </p:tgtEl>
                        <p:attrNameLst>
                          <p:attrName>ppt_w</p:attrName>
                        </p:attrNameLst>
                      </p:cBhvr>
                      <p:tavLst>
                        <p:tav tm="0" fmla="#ppt_w*sin(2.5*pi*$)">
                          <p:val>
                            <p:fltVal val="0"/>
                          </p:val>
                        </p:tav>
                        <p:tav tm="100000">
                          <p:val>
                            <p:fltVal val="1"/>
                          </p:val>
                        </p:tav>
                      </p:tavLst>
                    </p:anim>
                    <p:anim calcmode="lin" valueType="num">
                      <p:cBhvr>
                        <p:cTn dur="1000" fill="hold"/>
                        <p:tgtEl>
                          <p:spTgt spid="34"/>
                        </p:tgtEl>
                        <p:attrNameLst>
                          <p:attrName>ppt_h</p:attrName>
                        </p:attrNameLst>
                      </p:cBhvr>
                      <p:tavLst>
                        <p:tav tm="0">
                          <p:val>
                            <p:strVal val="#ppt_h"/>
                          </p:val>
                        </p:tav>
                        <p:tav tm="100000">
                          <p:val>
                            <p:strVal val="#ppt_h"/>
                          </p:val>
                        </p:tav>
                      </p:tavLst>
                    </p:anim>
                  </p:childTnLst>
                </p:cTn>
              </p:par>
            </p:tnLst>
          </p:tmpl>
        </p:tmplLst>
      </p:bldP>
      <p:bldP spid="35" grpId="0" build="p">
        <p:tmplLst>
          <p:tmpl lvl="1">
            <p:tnLst>
              <p:par>
                <p:cTn presetID="2" presetClass="entr" presetSubtype="1"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1000" fill="hold"/>
                        <p:tgtEl>
                          <p:spTgt spid="35"/>
                        </p:tgtEl>
                        <p:attrNameLst>
                          <p:attrName>ppt_x</p:attrName>
                        </p:attrNameLst>
                      </p:cBhvr>
                      <p:tavLst>
                        <p:tav tm="0">
                          <p:val>
                            <p:strVal val="#ppt_x"/>
                          </p:val>
                        </p:tav>
                        <p:tav tm="100000">
                          <p:val>
                            <p:strVal val="#ppt_x"/>
                          </p:val>
                        </p:tav>
                      </p:tavLst>
                    </p:anim>
                    <p:anim calcmode="lin" valueType="num">
                      <p:cBhvr additive="base">
                        <p:cTn dur="1000" fill="hold"/>
                        <p:tgtEl>
                          <p:spTgt spid="35"/>
                        </p:tgtEl>
                        <p:attrNameLst>
                          <p:attrName>ppt_y</p:attrName>
                        </p:attrNameLst>
                      </p:cBhvr>
                      <p:tavLst>
                        <p:tav tm="0">
                          <p:val>
                            <p:strVal val="0-#ppt_h/2"/>
                          </p:val>
                        </p:tav>
                        <p:tav tm="100000">
                          <p:val>
                            <p:strVal val="#ppt_y"/>
                          </p:val>
                        </p:tav>
                      </p:tavLst>
                    </p:anim>
                  </p:childTnLst>
                </p:cTn>
              </p:par>
            </p:tnLst>
          </p:tmpl>
        </p:tmplLst>
      </p:bldP>
      <p:bldP spid="35" grpId="1" build="p">
        <p:tmplLst>
          <p:tmpl lvl="1">
            <p:tnLst>
              <p:par>
                <p:cTn presetID="45"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1000"/>
                        <p:tgtEl>
                          <p:spTgt spid="35"/>
                        </p:tgtEl>
                      </p:cBhvr>
                    </p:animEffect>
                    <p:anim calcmode="lin" valueType="num">
                      <p:cBhvr>
                        <p:cTn dur="1000" fill="hold"/>
                        <p:tgtEl>
                          <p:spTgt spid="35"/>
                        </p:tgtEl>
                        <p:attrNameLst>
                          <p:attrName>ppt_w</p:attrName>
                        </p:attrNameLst>
                      </p:cBhvr>
                      <p:tavLst>
                        <p:tav tm="0" fmla="#ppt_w*sin(2.5*pi*$)">
                          <p:val>
                            <p:fltVal val="0"/>
                          </p:val>
                        </p:tav>
                        <p:tav tm="100000">
                          <p:val>
                            <p:fltVal val="1"/>
                          </p:val>
                        </p:tav>
                      </p:tavLst>
                    </p:anim>
                    <p:anim calcmode="lin" valueType="num">
                      <p:cBhvr>
                        <p:cTn dur="1000" fill="hold"/>
                        <p:tgtEl>
                          <p:spTgt spid="35"/>
                        </p:tgtEl>
                        <p:attrNameLst>
                          <p:attrName>ppt_h</p:attrName>
                        </p:attrNameLst>
                      </p:cBhvr>
                      <p:tavLst>
                        <p:tav tm="0">
                          <p:val>
                            <p:strVal val="#ppt_h"/>
                          </p:val>
                        </p:tav>
                        <p:tav tm="100000">
                          <p:val>
                            <p:strVal val="#ppt_h"/>
                          </p:val>
                        </p:tav>
                      </p:tavLst>
                    </p:anim>
                  </p:childTnLst>
                </p:cTn>
              </p:par>
            </p:tnLst>
          </p:tmpl>
        </p:tmplLst>
      </p:bldP>
      <p:bldP spid="36" grpId="0" build="p">
        <p:tmplLst>
          <p:tmpl lvl="1">
            <p:tnLst>
              <p:par>
                <p:cTn presetID="2" presetClass="entr" presetSubtype="1"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ppt_x"/>
                          </p:val>
                        </p:tav>
                        <p:tav tm="100000">
                          <p:val>
                            <p:strVal val="#ppt_x"/>
                          </p:val>
                        </p:tav>
                      </p:tavLst>
                    </p:anim>
                    <p:anim calcmode="lin" valueType="num">
                      <p:cBhvr additive="base">
                        <p:cTn dur="1000" fill="hold"/>
                        <p:tgtEl>
                          <p:spTgt spid="36"/>
                        </p:tgtEl>
                        <p:attrNameLst>
                          <p:attrName>ppt_y</p:attrName>
                        </p:attrNameLst>
                      </p:cBhvr>
                      <p:tavLst>
                        <p:tav tm="0">
                          <p:val>
                            <p:strVal val="0-#ppt_h/2"/>
                          </p:val>
                        </p:tav>
                        <p:tav tm="100000">
                          <p:val>
                            <p:strVal val="#ppt_y"/>
                          </p:val>
                        </p:tav>
                      </p:tavLst>
                    </p:anim>
                  </p:childTnLst>
                </p:cTn>
              </p:par>
            </p:tnLst>
          </p:tmpl>
        </p:tmplLst>
      </p:bldP>
      <p:bldP spid="36" grpId="1" build="p">
        <p:tmplLst>
          <p:tmpl lvl="1">
            <p:tnLst>
              <p:par>
                <p:cTn presetID="45"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1000"/>
                        <p:tgtEl>
                          <p:spTgt spid="36"/>
                        </p:tgtEl>
                      </p:cBhvr>
                    </p:animEffect>
                    <p:anim calcmode="lin" valueType="num">
                      <p:cBhvr>
                        <p:cTn dur="1000" fill="hold"/>
                        <p:tgtEl>
                          <p:spTgt spid="36"/>
                        </p:tgtEl>
                        <p:attrNameLst>
                          <p:attrName>ppt_w</p:attrName>
                        </p:attrNameLst>
                      </p:cBhvr>
                      <p:tavLst>
                        <p:tav tm="0" fmla="#ppt_w*sin(2.5*pi*$)">
                          <p:val>
                            <p:fltVal val="0"/>
                          </p:val>
                        </p:tav>
                        <p:tav tm="100000">
                          <p:val>
                            <p:fltVal val="1"/>
                          </p:val>
                        </p:tav>
                      </p:tavLst>
                    </p:anim>
                    <p:anim calcmode="lin" valueType="num">
                      <p:cBhvr>
                        <p:cTn dur="1000" fill="hold"/>
                        <p:tgtEl>
                          <p:spTgt spid="36"/>
                        </p:tgtEl>
                        <p:attrNameLst>
                          <p:attrName>ppt_h</p:attrName>
                        </p:attrNameLst>
                      </p:cBhvr>
                      <p:tavLst>
                        <p:tav tm="0">
                          <p:val>
                            <p:strVal val="#ppt_h"/>
                          </p:val>
                        </p:tav>
                        <p:tav tm="100000">
                          <p:val>
                            <p:strVal val="#ppt_h"/>
                          </p:val>
                        </p:tav>
                      </p:tavLst>
                    </p:anim>
                  </p:childTnLst>
                </p:cTn>
              </p:par>
            </p:tnLst>
          </p:tmpl>
        </p:tmplLst>
      </p:bldP>
      <p:bldP spid="37" grpId="0" build="p">
        <p:tmplLst>
          <p:tmpl lvl="1">
            <p:tnLst>
              <p:par>
                <p:cTn presetID="2" presetClass="entr" presetSubtype="1"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ppt_x"/>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7" grpId="1" build="p">
        <p:tmplLst>
          <p:tmpl lvl="1">
            <p:tnLst>
              <p:par>
                <p:cTn presetID="45"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1000"/>
                        <p:tgtEl>
                          <p:spTgt spid="37"/>
                        </p:tgtEl>
                      </p:cBhvr>
                    </p:animEffect>
                    <p:anim calcmode="lin" valueType="num">
                      <p:cBhvr>
                        <p:cTn dur="1000" fill="hold"/>
                        <p:tgtEl>
                          <p:spTgt spid="37"/>
                        </p:tgtEl>
                        <p:attrNameLst>
                          <p:attrName>ppt_w</p:attrName>
                        </p:attrNameLst>
                      </p:cBhvr>
                      <p:tavLst>
                        <p:tav tm="0" fmla="#ppt_w*sin(2.5*pi*$)">
                          <p:val>
                            <p:fltVal val="0"/>
                          </p:val>
                        </p:tav>
                        <p:tav tm="100000">
                          <p:val>
                            <p:fltVal val="1"/>
                          </p:val>
                        </p:tav>
                      </p:tavLst>
                    </p:anim>
                    <p:anim calcmode="lin" valueType="num">
                      <p:cBhvr>
                        <p:cTn dur="1000" fill="hold"/>
                        <p:tgtEl>
                          <p:spTgt spid="37"/>
                        </p:tgtEl>
                        <p:attrNameLst>
                          <p:attrName>ppt_h</p:attrName>
                        </p:attrNameLst>
                      </p:cBhvr>
                      <p:tavLst>
                        <p:tav tm="0">
                          <p:val>
                            <p:strVal val="#ppt_h"/>
                          </p:val>
                        </p:tav>
                        <p:tav tm="100000">
                          <p:val>
                            <p:strVal val="#ppt_h"/>
                          </p:val>
                        </p:tav>
                      </p:tavLst>
                    </p:anim>
                  </p:childTnLst>
                </p:cTn>
              </p:par>
            </p:tnLst>
          </p:tmpl>
        </p:tmplLst>
      </p:bldP>
      <p:bldP spid="38" grpId="0" build="p">
        <p:tmplLst>
          <p:tmpl lvl="1">
            <p:tnLst>
              <p:par>
                <p:cTn presetID="2" presetClass="entr" presetSubtype="1"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ppt_x"/>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38" grpId="1" build="p">
        <p:tmplLst>
          <p:tmpl lvl="1">
            <p:tnLst>
              <p:par>
                <p:cTn presetID="45"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ppt_w</p:attrName>
                        </p:attrNameLst>
                      </p:cBhvr>
                      <p:tavLst>
                        <p:tav tm="0" fmla="#ppt_w*sin(2.5*pi*$)">
                          <p:val>
                            <p:fltVal val="0"/>
                          </p:val>
                        </p:tav>
                        <p:tav tm="100000">
                          <p:val>
                            <p:fltVal val="1"/>
                          </p:val>
                        </p:tav>
                      </p:tavLst>
                    </p:anim>
                    <p:anim calcmode="lin" valueType="num">
                      <p:cBhvr>
                        <p:cTn dur="1000" fill="hold"/>
                        <p:tgtEl>
                          <p:spTgt spid="38"/>
                        </p:tgtEl>
                        <p:attrNameLst>
                          <p:attrName>ppt_h</p:attrName>
                        </p:attrNameLst>
                      </p:cBhvr>
                      <p:tavLst>
                        <p:tav tm="0">
                          <p:val>
                            <p:strVal val="#ppt_h"/>
                          </p:val>
                        </p:tav>
                        <p:tav tm="100000">
                          <p:val>
                            <p:strVal val="#ppt_h"/>
                          </p:val>
                        </p:tav>
                      </p:tavLst>
                    </p:anim>
                  </p:childTnLst>
                </p:cTn>
              </p:par>
            </p:tnLst>
          </p:tmpl>
        </p:tmplLst>
      </p:bldP>
      <p:bldP spid="39" grpId="0" build="allAtOnce">
        <p:tmplLst>
          <p:tmpl lvl="1">
            <p:tnLst>
              <p:par>
                <p:cTn presetID="2" presetClass="entr" presetSubtype="4" decel="100000" fill="hold" nodeType="withEffect">
                  <p:stCondLst>
                    <p:cond delay="7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4283278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tor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2111211" y="1028734"/>
            <a:ext cx="9553890" cy="336037"/>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2159221" y="932723"/>
            <a:ext cx="2160427" cy="480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9" name="グループ化 8"/>
          <p:cNvGrpSpPr/>
          <p:nvPr userDrawn="1"/>
        </p:nvGrpSpPr>
        <p:grpSpPr>
          <a:xfrm>
            <a:off x="5199275" y="2236384"/>
            <a:ext cx="1792391" cy="3036421"/>
            <a:chOff x="7305638" y="3002101"/>
            <a:chExt cx="2688353" cy="4554631"/>
          </a:xfrm>
        </p:grpSpPr>
        <p:grpSp>
          <p:nvGrpSpPr>
            <p:cNvPr id="10" name="グループ化 9"/>
            <p:cNvGrpSpPr/>
            <p:nvPr userDrawn="1"/>
          </p:nvGrpSpPr>
          <p:grpSpPr>
            <a:xfrm>
              <a:off x="8267831" y="5345989"/>
              <a:ext cx="763508" cy="2210743"/>
              <a:chOff x="8267831" y="5345989"/>
              <a:chExt cx="763508" cy="2210743"/>
            </a:xfrm>
          </p:grpSpPr>
          <p:sp>
            <p:nvSpPr>
              <p:cNvPr id="34" name="円/楕円 33"/>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5" name="円/楕円 34"/>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sp>
          <p:nvSpPr>
            <p:cNvPr id="11"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nvGrpSpPr>
            <p:cNvPr id="12" name="グループ化 11"/>
            <p:cNvGrpSpPr/>
            <p:nvPr userDrawn="1"/>
          </p:nvGrpSpPr>
          <p:grpSpPr>
            <a:xfrm flipH="1">
              <a:off x="8650044" y="5266273"/>
              <a:ext cx="1343947" cy="1366912"/>
              <a:chOff x="7305639" y="5547570"/>
              <a:chExt cx="1343947" cy="1366912"/>
            </a:xfrm>
            <a:solidFill>
              <a:schemeClr val="accent2">
                <a:lumMod val="50000"/>
              </a:schemeClr>
            </a:solidFill>
          </p:grpSpPr>
          <p:sp>
            <p:nvSpPr>
              <p:cNvPr id="30" name="直角三角形 29"/>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直角三角形 30"/>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2" name="正方形/長方形 31"/>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3" name="正方形/長方形 32"/>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3" name="グループ化 12"/>
            <p:cNvGrpSpPr/>
            <p:nvPr userDrawn="1"/>
          </p:nvGrpSpPr>
          <p:grpSpPr>
            <a:xfrm>
              <a:off x="7305638" y="5266273"/>
              <a:ext cx="1343947" cy="1366912"/>
              <a:chOff x="7305639" y="5547570"/>
              <a:chExt cx="1343947" cy="1366912"/>
            </a:xfrm>
            <a:solidFill>
              <a:schemeClr val="accent2">
                <a:lumMod val="50000"/>
              </a:schemeClr>
            </a:solidFill>
          </p:grpSpPr>
          <p:sp>
            <p:nvSpPr>
              <p:cNvPr id="26" name="直角三角形 25"/>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7" name="直角三角形 26"/>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8" name="正方形/長方形 27"/>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9" name="正方形/長方形 28"/>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4" name="グループ化 13"/>
            <p:cNvGrpSpPr/>
            <p:nvPr userDrawn="1"/>
          </p:nvGrpSpPr>
          <p:grpSpPr>
            <a:xfrm>
              <a:off x="7665303" y="3002101"/>
              <a:ext cx="1969480" cy="3253919"/>
              <a:chOff x="7665303" y="3002101"/>
              <a:chExt cx="1969480" cy="3253919"/>
            </a:xfrm>
          </p:grpSpPr>
          <p:sp>
            <p:nvSpPr>
              <p:cNvPr id="24"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5"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5" name="グループ化 14"/>
            <p:cNvGrpSpPr/>
            <p:nvPr userDrawn="1"/>
          </p:nvGrpSpPr>
          <p:grpSpPr>
            <a:xfrm>
              <a:off x="7830833" y="3002102"/>
              <a:ext cx="1639326" cy="1035326"/>
              <a:chOff x="7830833" y="3002102"/>
              <a:chExt cx="1639326" cy="1035326"/>
            </a:xfrm>
          </p:grpSpPr>
          <p:sp>
            <p:nvSpPr>
              <p:cNvPr id="22"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6" name="グループ化 15"/>
            <p:cNvGrpSpPr/>
            <p:nvPr userDrawn="1"/>
          </p:nvGrpSpPr>
          <p:grpSpPr>
            <a:xfrm>
              <a:off x="8239071" y="3682019"/>
              <a:ext cx="821030" cy="821030"/>
              <a:chOff x="11914174" y="3199309"/>
              <a:chExt cx="990518" cy="990518"/>
            </a:xfrm>
          </p:grpSpPr>
          <p:sp>
            <p:nvSpPr>
              <p:cNvPr id="20" name="円/楕円 19"/>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nvGrpSpPr>
            <p:cNvPr id="17" name="グループ化 16"/>
            <p:cNvGrpSpPr/>
            <p:nvPr userDrawn="1"/>
          </p:nvGrpSpPr>
          <p:grpSpPr>
            <a:xfrm>
              <a:off x="8562396" y="5264781"/>
              <a:ext cx="174376" cy="1354190"/>
              <a:chOff x="8562396" y="5264781"/>
              <a:chExt cx="174376" cy="1354190"/>
            </a:xfrm>
          </p:grpSpPr>
          <p:sp>
            <p:nvSpPr>
              <p:cNvPr id="18"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grpSp>
      </p:grpSp>
    </p:spTree>
    <p:extLst>
      <p:ext uri="{BB962C8B-B14F-4D97-AF65-F5344CB8AC3E}">
        <p14:creationId xmlns:p14="http://schemas.microsoft.com/office/powerpoint/2010/main" val="137207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Fullscreen Image with Caption">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2117"/>
            <a:ext cx="12192000" cy="6858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タイトル プレースホルダー 1"/>
          <p:cNvSpPr>
            <a:spLocks noGrp="1"/>
          </p:cNvSpPr>
          <p:nvPr>
            <p:ph type="title" hasCustomPrompt="1"/>
          </p:nvPr>
        </p:nvSpPr>
        <p:spPr>
          <a:xfrm>
            <a:off x="0" y="5708953"/>
            <a:ext cx="6095471" cy="780411"/>
          </a:xfrm>
          <a:prstGeom prst="rect">
            <a:avLst/>
          </a:prstGeom>
          <a:solidFill>
            <a:schemeClr val="tx2">
              <a:alpha val="7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Text Goes Here</a:t>
            </a:r>
            <a:endParaRPr kumimoji="1" lang="ja-JP" altLang="en-US" dirty="0"/>
          </a:p>
        </p:txBody>
      </p:sp>
    </p:spTree>
    <p:extLst>
      <p:ext uri="{BB962C8B-B14F-4D97-AF65-F5344CB8AC3E}">
        <p14:creationId xmlns:p14="http://schemas.microsoft.com/office/powerpoint/2010/main" val="4053332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8" decel="10000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021545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140773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0069974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6429859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3126959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6571496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9806863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34_Title Slide">
    <p:spTree>
      <p:nvGrpSpPr>
        <p:cNvPr id="1" name=""/>
        <p:cNvGrpSpPr/>
        <p:nvPr/>
      </p:nvGrpSpPr>
      <p:grpSpPr>
        <a:xfrm>
          <a:off x="0" y="0"/>
          <a:ext cx="0" cy="0"/>
          <a:chOff x="0" y="0"/>
          <a:chExt cx="0" cy="0"/>
        </a:xfrm>
      </p:grpSpPr>
      <p:sp>
        <p:nvSpPr>
          <p:cNvPr id="5" name="Picture Placeholder 2"/>
          <p:cNvSpPr>
            <a:spLocks noGrp="1"/>
          </p:cNvSpPr>
          <p:nvPr>
            <p:ph type="pic" sz="quarter" idx="11" hasCustomPrompt="1"/>
          </p:nvPr>
        </p:nvSpPr>
        <p:spPr>
          <a:xfrm>
            <a:off x="1183341" y="2669592"/>
            <a:ext cx="2950669" cy="1717991"/>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a:t>Insert Image</a:t>
            </a:r>
          </a:p>
        </p:txBody>
      </p:sp>
      <p:sp>
        <p:nvSpPr>
          <p:cNvPr id="7" name="Picture Placeholder 2"/>
          <p:cNvSpPr>
            <a:spLocks noGrp="1"/>
          </p:cNvSpPr>
          <p:nvPr>
            <p:ph type="pic" sz="quarter" idx="12" hasCustomPrompt="1"/>
          </p:nvPr>
        </p:nvSpPr>
        <p:spPr>
          <a:xfrm>
            <a:off x="4659085" y="2669592"/>
            <a:ext cx="2950669" cy="1717991"/>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a:t>Insert Image</a:t>
            </a:r>
          </a:p>
        </p:txBody>
      </p:sp>
      <p:sp>
        <p:nvSpPr>
          <p:cNvPr id="8" name="Picture Placeholder 2"/>
          <p:cNvSpPr>
            <a:spLocks noGrp="1"/>
          </p:cNvSpPr>
          <p:nvPr>
            <p:ph type="pic" sz="quarter" idx="13" hasCustomPrompt="1"/>
          </p:nvPr>
        </p:nvSpPr>
        <p:spPr>
          <a:xfrm>
            <a:off x="8134829" y="2669592"/>
            <a:ext cx="2950669" cy="1717991"/>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a:t>Insert Image</a:t>
            </a:r>
          </a:p>
        </p:txBody>
      </p:sp>
      <p:sp>
        <p:nvSpPr>
          <p:cNvPr id="9" name="Title 3"/>
          <p:cNvSpPr>
            <a:spLocks noGrp="1"/>
          </p:cNvSpPr>
          <p:nvPr>
            <p:ph type="title" hasCustomPrompt="1"/>
          </p:nvPr>
        </p:nvSpPr>
        <p:spPr>
          <a:xfrm>
            <a:off x="914400" y="618911"/>
            <a:ext cx="10363200" cy="817561"/>
          </a:xfrm>
        </p:spPr>
        <p:txBody>
          <a:bodyPr>
            <a:normAutofit/>
          </a:bodyPr>
          <a:lstStyle>
            <a:lvl1pPr algn="l">
              <a:defRPr sz="4400" b="1" i="0">
                <a:solidFill>
                  <a:srgbClr val="292D34"/>
                </a:solidFill>
                <a:latin typeface="Arial Narrow" charset="0"/>
                <a:ea typeface="Arial Narrow" charset="0"/>
                <a:cs typeface="Arial Narrow" charset="0"/>
              </a:defRPr>
            </a:lvl1pPr>
          </a:lstStyle>
          <a:p>
            <a:r>
              <a:rPr lang="en-US"/>
              <a:t>CLICK TO EDIT MASTER TITLE STYLE</a:t>
            </a:r>
          </a:p>
        </p:txBody>
      </p:sp>
      <p:sp>
        <p:nvSpPr>
          <p:cNvPr id="10" name="Text Placeholder 5"/>
          <p:cNvSpPr>
            <a:spLocks noGrp="1"/>
          </p:cNvSpPr>
          <p:nvPr>
            <p:ph type="body" sz="quarter" idx="10" hasCustomPrompt="1"/>
          </p:nvPr>
        </p:nvSpPr>
        <p:spPr>
          <a:xfrm>
            <a:off x="914400" y="1352377"/>
            <a:ext cx="10363200" cy="419273"/>
          </a:xfrm>
        </p:spPr>
        <p:txBody>
          <a:bodyPr>
            <a:normAutofit/>
          </a:bodyPr>
          <a:lstStyle>
            <a:lvl1pPr marL="0" indent="0" algn="l">
              <a:buNone/>
              <a:defRPr sz="2400" b="1" i="0">
                <a:solidFill>
                  <a:schemeClr val="accent1"/>
                </a:solidFill>
                <a:latin typeface="Arial Narrow" charset="0"/>
                <a:ea typeface="Arial Narrow" charset="0"/>
                <a:cs typeface="Arial Narrow" charset="0"/>
              </a:defRPr>
            </a:lvl1pPr>
          </a:lstStyle>
          <a:p>
            <a:pPr lvl="0"/>
            <a:r>
              <a:rPr lang="en-US"/>
              <a:t>EDIT MASTER TEXT STYLE</a:t>
            </a:r>
          </a:p>
        </p:txBody>
      </p:sp>
    </p:spTree>
    <p:extLst>
      <p:ext uri="{BB962C8B-B14F-4D97-AF65-F5344CB8AC3E}">
        <p14:creationId xmlns:p14="http://schemas.microsoft.com/office/powerpoint/2010/main" val="28371540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Big Image &amp; Text">
    <p:spTree>
      <p:nvGrpSpPr>
        <p:cNvPr id="1" name=""/>
        <p:cNvGrpSpPr/>
        <p:nvPr/>
      </p:nvGrpSpPr>
      <p:grpSpPr>
        <a:xfrm>
          <a:off x="0" y="0"/>
          <a:ext cx="0" cy="0"/>
          <a:chOff x="0" y="0"/>
          <a:chExt cx="0" cy="0"/>
        </a:xfrm>
      </p:grpSpPr>
      <p:sp>
        <p:nvSpPr>
          <p:cNvPr id="41" name="正方形/長方形 40"/>
          <p:cNvSpPr/>
          <p:nvPr userDrawn="1"/>
        </p:nvSpPr>
        <p:spPr>
          <a:xfrm>
            <a:off x="0" y="1"/>
            <a:ext cx="6095472"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5" name="図プレースホルダー 3"/>
          <p:cNvSpPr>
            <a:spLocks noGrp="1"/>
          </p:cNvSpPr>
          <p:nvPr>
            <p:ph type="pic" sz="quarter" idx="12" hasCustomPrompt="1"/>
          </p:nvPr>
        </p:nvSpPr>
        <p:spPr>
          <a:xfrm>
            <a:off x="0" y="0"/>
            <a:ext cx="5999981" cy="6858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6384057" y="909562"/>
            <a:ext cx="5327768" cy="2064657"/>
          </a:xfrm>
          <a:prstGeom prst="rect">
            <a:avLst/>
          </a:prstGeom>
        </p:spPr>
        <p:txBody>
          <a:bodyPr vert="horz" lIns="163275" tIns="81638" rIns="163275" bIns="81638" rtlCol="0" anchor="b">
            <a:normAutofit/>
          </a:bodyPr>
          <a:lstStyle>
            <a:lvl1pPr>
              <a:defRPr baseline="0"/>
            </a:lvl1pPr>
          </a:lstStyle>
          <a:p>
            <a:r>
              <a:rPr kumimoji="1" lang="en-US" altLang="ja-JP" dirty="0"/>
              <a:t>Slide Title Goes Here</a:t>
            </a:r>
            <a:endParaRPr kumimoji="1" lang="ja-JP" altLang="en-US" dirty="0"/>
          </a:p>
        </p:txBody>
      </p:sp>
      <p:sp>
        <p:nvSpPr>
          <p:cNvPr id="8" name="正方形/長方形 7"/>
          <p:cNvSpPr/>
          <p:nvPr userDrawn="1"/>
        </p:nvSpPr>
        <p:spPr>
          <a:xfrm>
            <a:off x="6480076" y="2998260"/>
            <a:ext cx="2160427" cy="480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5" name="テキスト プレースホルダー 6"/>
          <p:cNvSpPr>
            <a:spLocks noGrp="1"/>
          </p:cNvSpPr>
          <p:nvPr>
            <p:ph type="body" sz="quarter" idx="24" hasCustomPrompt="1"/>
          </p:nvPr>
        </p:nvSpPr>
        <p:spPr>
          <a:xfrm>
            <a:off x="6396517" y="3135085"/>
            <a:ext cx="5331292" cy="2012647"/>
          </a:xfrm>
        </p:spPr>
        <p:txBody>
          <a:bodyPr anchor="t">
            <a:noAutofit/>
          </a:bodyPr>
          <a:lstStyle>
            <a:lvl1pPr algn="l">
              <a:defRPr sz="1333"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79708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3" decel="100000" fill="hold" grpId="0" nodeType="withEffect">
                                  <p:stCondLst>
                                    <p:cond delay="1250"/>
                                  </p:stCondLst>
                                  <p:iterate type="wd">
                                    <p:tmPct val="10000"/>
                                  </p:iterate>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90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additive="base">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8" grpId="0" animBg="1"/>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 Steps">
    <p:spTree>
      <p:nvGrpSpPr>
        <p:cNvPr id="1" name=""/>
        <p:cNvGrpSpPr/>
        <p:nvPr/>
      </p:nvGrpSpPr>
      <p:grpSpPr>
        <a:xfrm>
          <a:off x="0" y="0"/>
          <a:ext cx="0" cy="0"/>
          <a:chOff x="0" y="0"/>
          <a:chExt cx="0" cy="0"/>
        </a:xfrm>
      </p:grpSpPr>
      <p:sp>
        <p:nvSpPr>
          <p:cNvPr id="25" name="正方形/長方形 24"/>
          <p:cNvSpPr/>
          <p:nvPr userDrawn="1"/>
        </p:nvSpPr>
        <p:spPr>
          <a:xfrm>
            <a:off x="-19817" y="5651836"/>
            <a:ext cx="4451740" cy="480289"/>
          </a:xfrm>
          <a:prstGeom prst="rect">
            <a:avLst/>
          </a:prstGeom>
          <a:solidFill>
            <a:srgbClr val="FF6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直角三角形 22"/>
          <p:cNvSpPr/>
          <p:nvPr userDrawn="1"/>
        </p:nvSpPr>
        <p:spPr>
          <a:xfrm rot="10800000">
            <a:off x="3951593" y="4430292"/>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rgbClr val="FF55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1"/>
          <p:cNvSpPr>
            <a:spLocks noGrp="1"/>
          </p:cNvSpPr>
          <p:nvPr>
            <p:ph type="title" hasCustomPrompt="1"/>
          </p:nvPr>
        </p:nvSpPr>
        <p:spPr>
          <a:xfrm>
            <a:off x="838200" y="365126"/>
            <a:ext cx="10515600" cy="567596"/>
          </a:xfrm>
        </p:spPr>
        <p:txBody>
          <a:bodyPr/>
          <a:lstStyle>
            <a:lvl1pPr>
              <a:defRPr>
                <a:latin typeface="Route 159" pitchFamily="2" charset="77"/>
              </a:defRPr>
            </a:lvl1pPr>
          </a:lstStyle>
          <a:p>
            <a:r>
              <a:rPr kumimoji="1" lang="en-US" altLang="ja-JP" dirty="0"/>
              <a:t>Slide Title Goes Here</a:t>
            </a:r>
            <a:endParaRPr kumimoji="1" lang="ja-JP" altLang="en-US" dirty="0"/>
          </a:p>
        </p:txBody>
      </p:sp>
      <p:sp>
        <p:nvSpPr>
          <p:cNvPr id="7" name="テキスト プレースホルダー 6"/>
          <p:cNvSpPr>
            <a:spLocks noGrp="1"/>
          </p:cNvSpPr>
          <p:nvPr>
            <p:ph type="body" sz="quarter" idx="13" hasCustomPrompt="1"/>
          </p:nvPr>
        </p:nvSpPr>
        <p:spPr>
          <a:xfrm>
            <a:off x="838200" y="1035298"/>
            <a:ext cx="9553890" cy="336037"/>
          </a:xfrm>
        </p:spPr>
        <p:txBody>
          <a:bodyPr/>
          <a:lstStyle>
            <a:lvl1pPr marL="0" indent="0">
              <a:buNone/>
              <a:defRPr i="1" baseline="0">
                <a:solidFill>
                  <a:schemeClr val="tx1">
                    <a:lumMod val="50000"/>
                    <a:lumOff val="50000"/>
                  </a:schemeClr>
                </a:solidFill>
                <a:latin typeface="Route 159" pitchFamily="2" charset="77"/>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838200" y="932723"/>
            <a:ext cx="2160427" cy="48005"/>
          </a:xfrm>
          <a:prstGeom prst="rect">
            <a:avLst/>
          </a:prstGeom>
          <a:solidFill>
            <a:srgbClr val="FF6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直角三角形 5"/>
          <p:cNvSpPr/>
          <p:nvPr userDrawn="1"/>
        </p:nvSpPr>
        <p:spPr>
          <a:xfrm rot="10800000">
            <a:off x="3951593" y="4430291"/>
            <a:ext cx="3067023" cy="480289"/>
          </a:xfrm>
          <a:custGeom>
            <a:avLst/>
            <a:gdLst/>
            <a:ahLst/>
            <a:cxnLst/>
            <a:rect l="l" t="t" r="r" b="b"/>
            <a:pathLst>
              <a:path w="4600136" h="720434">
                <a:moveTo>
                  <a:pt x="4600136" y="720434"/>
                </a:moveTo>
                <a:lnTo>
                  <a:pt x="3879703" y="720434"/>
                </a:lnTo>
                <a:lnTo>
                  <a:pt x="3879702" y="720434"/>
                </a:lnTo>
                <a:lnTo>
                  <a:pt x="707423" y="720434"/>
                </a:lnTo>
                <a:lnTo>
                  <a:pt x="0" y="13011"/>
                </a:lnTo>
                <a:lnTo>
                  <a:pt x="0" y="0"/>
                </a:lnTo>
                <a:lnTo>
                  <a:pt x="3879702" y="0"/>
                </a:lnTo>
                <a:lnTo>
                  <a:pt x="3879703" y="0"/>
                </a:lnTo>
                <a:lnTo>
                  <a:pt x="3879703" y="1"/>
                </a:lnTo>
                <a:close/>
              </a:path>
            </a:pathLst>
          </a:custGeom>
          <a:solidFill>
            <a:srgbClr val="F58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0" name="直角三角形 9"/>
          <p:cNvSpPr/>
          <p:nvPr userDrawn="1"/>
        </p:nvSpPr>
        <p:spPr>
          <a:xfrm rot="10800000">
            <a:off x="6538285" y="3208747"/>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rgbClr val="FF55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3" name="正方形/長方形 12"/>
          <p:cNvSpPr/>
          <p:nvPr userDrawn="1"/>
        </p:nvSpPr>
        <p:spPr>
          <a:xfrm>
            <a:off x="6538284" y="3208746"/>
            <a:ext cx="3067023" cy="480289"/>
          </a:xfrm>
          <a:custGeom>
            <a:avLst/>
            <a:gdLst/>
            <a:ahLst/>
            <a:cxnLst/>
            <a:rect l="l" t="t" r="r" b="b"/>
            <a:pathLst>
              <a:path w="4600136" h="720434">
                <a:moveTo>
                  <a:pt x="0" y="0"/>
                </a:moveTo>
                <a:lnTo>
                  <a:pt x="720433" y="0"/>
                </a:lnTo>
                <a:lnTo>
                  <a:pt x="720434" y="0"/>
                </a:lnTo>
                <a:lnTo>
                  <a:pt x="3898149" y="0"/>
                </a:lnTo>
                <a:lnTo>
                  <a:pt x="4600136" y="701987"/>
                </a:lnTo>
                <a:lnTo>
                  <a:pt x="4600136" y="720434"/>
                </a:lnTo>
                <a:lnTo>
                  <a:pt x="720434" y="720434"/>
                </a:lnTo>
                <a:lnTo>
                  <a:pt x="720433" y="720434"/>
                </a:lnTo>
                <a:lnTo>
                  <a:pt x="720433" y="720433"/>
                </a:lnTo>
                <a:close/>
              </a:path>
            </a:pathLst>
          </a:custGeom>
          <a:solidFill>
            <a:srgbClr val="F58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直角三角形 13"/>
          <p:cNvSpPr/>
          <p:nvPr userDrawn="1"/>
        </p:nvSpPr>
        <p:spPr>
          <a:xfrm rot="10800000">
            <a:off x="9124977" y="1987203"/>
            <a:ext cx="480331" cy="1701834"/>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rgbClr val="FF55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7" name="正方形/長方形 16"/>
          <p:cNvSpPr/>
          <p:nvPr userDrawn="1"/>
        </p:nvSpPr>
        <p:spPr>
          <a:xfrm>
            <a:off x="9124977" y="1987202"/>
            <a:ext cx="3067023" cy="480289"/>
          </a:xfrm>
          <a:custGeom>
            <a:avLst/>
            <a:gdLst/>
            <a:ahLst/>
            <a:cxnLst/>
            <a:rect l="l" t="t" r="r" b="b"/>
            <a:pathLst>
              <a:path w="4600135" h="720434">
                <a:moveTo>
                  <a:pt x="0" y="0"/>
                </a:moveTo>
                <a:lnTo>
                  <a:pt x="720433" y="0"/>
                </a:lnTo>
                <a:lnTo>
                  <a:pt x="720434" y="0"/>
                </a:lnTo>
                <a:lnTo>
                  <a:pt x="4600135" y="0"/>
                </a:lnTo>
                <a:lnTo>
                  <a:pt x="4600135" y="720434"/>
                </a:lnTo>
                <a:lnTo>
                  <a:pt x="720434" y="720434"/>
                </a:lnTo>
                <a:lnTo>
                  <a:pt x="720433" y="720434"/>
                </a:lnTo>
                <a:lnTo>
                  <a:pt x="720433" y="720433"/>
                </a:lnTo>
                <a:close/>
              </a:path>
            </a:pathLst>
          </a:custGeom>
          <a:solidFill>
            <a:srgbClr val="F5832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テキスト ボックス 19"/>
          <p:cNvSpPr txBox="1"/>
          <p:nvPr userDrawn="1"/>
        </p:nvSpPr>
        <p:spPr>
          <a:xfrm>
            <a:off x="4591374" y="4910580"/>
            <a:ext cx="1354858" cy="1323439"/>
          </a:xfrm>
          <a:prstGeom prst="rect">
            <a:avLst/>
          </a:prstGeom>
          <a:noFill/>
        </p:spPr>
        <p:txBody>
          <a:bodyPr wrap="none" rtlCol="0">
            <a:spAutoFit/>
          </a:bodyPr>
          <a:lstStyle/>
          <a:p>
            <a:r>
              <a:rPr kumimoji="1" lang="en-US" altLang="ja-JP" sz="8000" dirty="0">
                <a:solidFill>
                  <a:srgbClr val="E84D2D"/>
                </a:solidFill>
                <a:latin typeface="Route 159" pitchFamily="2" charset="77"/>
                <a:ea typeface="Open Sans Light" panose="020B0306030504020204" pitchFamily="34" charset="0"/>
                <a:cs typeface="Open Sans Light" panose="020B0306030504020204" pitchFamily="34" charset="0"/>
              </a:rPr>
              <a:t>01</a:t>
            </a:r>
            <a:endParaRPr kumimoji="1" lang="ja-JP" altLang="en-US" sz="8000" dirty="0">
              <a:solidFill>
                <a:srgbClr val="E84D2D"/>
              </a:solidFill>
              <a:latin typeface="Route 159" pitchFamily="2" charset="77"/>
              <a:cs typeface="Open Sans Light" panose="020B0306030504020204" pitchFamily="34" charset="0"/>
            </a:endParaRPr>
          </a:p>
        </p:txBody>
      </p:sp>
      <p:sp>
        <p:nvSpPr>
          <p:cNvPr id="21" name="テキスト ボックス 20"/>
          <p:cNvSpPr txBox="1"/>
          <p:nvPr userDrawn="1"/>
        </p:nvSpPr>
        <p:spPr>
          <a:xfrm>
            <a:off x="7178490" y="3689036"/>
            <a:ext cx="1354858" cy="1323439"/>
          </a:xfrm>
          <a:prstGeom prst="rect">
            <a:avLst/>
          </a:prstGeom>
          <a:noFill/>
        </p:spPr>
        <p:txBody>
          <a:bodyPr wrap="none" rtlCol="0">
            <a:spAutoFit/>
          </a:bodyPr>
          <a:lstStyle/>
          <a:p>
            <a:r>
              <a:rPr kumimoji="1" lang="en-US" altLang="ja-JP" sz="8000" dirty="0">
                <a:solidFill>
                  <a:srgbClr val="E84D2D"/>
                </a:solidFill>
                <a:latin typeface="Route 159" pitchFamily="2" charset="77"/>
                <a:ea typeface="Open Sans Light" panose="020B0306030504020204" pitchFamily="34" charset="0"/>
                <a:cs typeface="Open Sans Light" panose="020B0306030504020204" pitchFamily="34" charset="0"/>
              </a:rPr>
              <a:t>02</a:t>
            </a:r>
            <a:endParaRPr kumimoji="1" lang="ja-JP" altLang="en-US" sz="8000" dirty="0">
              <a:solidFill>
                <a:srgbClr val="E84D2D"/>
              </a:solidFill>
              <a:latin typeface="Route 159" pitchFamily="2" charset="77"/>
              <a:cs typeface="Open Sans Light" panose="020B0306030504020204" pitchFamily="34" charset="0"/>
            </a:endParaRPr>
          </a:p>
        </p:txBody>
      </p:sp>
      <p:sp>
        <p:nvSpPr>
          <p:cNvPr id="22" name="テキスト ボックス 21"/>
          <p:cNvSpPr txBox="1"/>
          <p:nvPr userDrawn="1"/>
        </p:nvSpPr>
        <p:spPr>
          <a:xfrm>
            <a:off x="9765607" y="2467492"/>
            <a:ext cx="1354858" cy="1323439"/>
          </a:xfrm>
          <a:prstGeom prst="rect">
            <a:avLst/>
          </a:prstGeom>
          <a:noFill/>
        </p:spPr>
        <p:txBody>
          <a:bodyPr wrap="none" rtlCol="0">
            <a:spAutoFit/>
          </a:bodyPr>
          <a:lstStyle/>
          <a:p>
            <a:r>
              <a:rPr kumimoji="1" lang="en-US" altLang="ja-JP" sz="8000" dirty="0">
                <a:solidFill>
                  <a:srgbClr val="E84D2D"/>
                </a:solidFill>
                <a:latin typeface="Route 159" pitchFamily="2" charset="77"/>
                <a:ea typeface="Open Sans Light" panose="020B0306030504020204" pitchFamily="34" charset="0"/>
                <a:cs typeface="Open Sans Light" panose="020B0306030504020204" pitchFamily="34" charset="0"/>
              </a:rPr>
              <a:t>03</a:t>
            </a:r>
            <a:endParaRPr kumimoji="1" lang="ja-JP" altLang="en-US" sz="8000" dirty="0">
              <a:solidFill>
                <a:srgbClr val="E84D2D"/>
              </a:solidFill>
              <a:latin typeface="Route 159" pitchFamily="2" charset="77"/>
              <a:cs typeface="Open Sans Light" panose="020B0306030504020204" pitchFamily="34" charset="0"/>
            </a:endParaRPr>
          </a:p>
        </p:txBody>
      </p:sp>
      <p:sp>
        <p:nvSpPr>
          <p:cNvPr id="27" name="直角三角形 26"/>
          <p:cNvSpPr/>
          <p:nvPr userDrawn="1"/>
        </p:nvSpPr>
        <p:spPr>
          <a:xfrm>
            <a:off x="6081211" y="4430291"/>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0" name="直角三角形 26"/>
          <p:cNvSpPr/>
          <p:nvPr userDrawn="1"/>
        </p:nvSpPr>
        <p:spPr>
          <a:xfrm>
            <a:off x="3483242" y="5651836"/>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rgbClr val="E84D2D">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1" name="直角三角形 26"/>
          <p:cNvSpPr/>
          <p:nvPr userDrawn="1"/>
        </p:nvSpPr>
        <p:spPr>
          <a:xfrm>
            <a:off x="8668482" y="3205702"/>
            <a:ext cx="936701" cy="480289"/>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テキスト プレースホルダー 6"/>
          <p:cNvSpPr>
            <a:spLocks noGrp="1"/>
          </p:cNvSpPr>
          <p:nvPr>
            <p:ph type="body" sz="quarter" idx="21" hasCustomPrompt="1"/>
          </p:nvPr>
        </p:nvSpPr>
        <p:spPr>
          <a:xfrm>
            <a:off x="515860" y="4329480"/>
            <a:ext cx="3234444" cy="480053"/>
          </a:xfrm>
        </p:spPr>
        <p:txBody>
          <a:bodyPr anchor="b">
            <a:noAutofit/>
          </a:bodyPr>
          <a:lstStyle>
            <a:lvl1pPr algn="r">
              <a:defRPr sz="1867" i="0" baseline="0">
                <a:solidFill>
                  <a:srgbClr val="E84D2D"/>
                </a:solidFill>
                <a:latin typeface="Route 159" pitchFamily="2" charset="77"/>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4" hasCustomPrompt="1"/>
          </p:nvPr>
        </p:nvSpPr>
        <p:spPr>
          <a:xfrm>
            <a:off x="506481" y="4833243"/>
            <a:ext cx="3248311" cy="815548"/>
          </a:xfrm>
        </p:spPr>
        <p:txBody>
          <a:bodyPr anchor="t">
            <a:noAutofit/>
          </a:bodyPr>
          <a:lstStyle>
            <a:lvl1pPr algn="r">
              <a:defRPr sz="1200" i="0" baseline="0">
                <a:solidFill>
                  <a:schemeClr val="tx2"/>
                </a:solidFill>
                <a:latin typeface="Route 159" pitchFamily="2" charset="77"/>
              </a:defRPr>
            </a:lvl1pPr>
          </a:lstStyle>
          <a:p>
            <a:pPr lvl="0"/>
            <a:r>
              <a:rPr kumimoji="1" lang="en-US" altLang="ja-JP" dirty="0"/>
              <a:t>Text goes here</a:t>
            </a:r>
            <a:endParaRPr kumimoji="1" lang="ja-JP" altLang="en-US" dirty="0"/>
          </a:p>
        </p:txBody>
      </p:sp>
      <p:sp>
        <p:nvSpPr>
          <p:cNvPr id="36" name="正方形/長方形 35"/>
          <p:cNvSpPr/>
          <p:nvPr userDrawn="1"/>
        </p:nvSpPr>
        <p:spPr>
          <a:xfrm>
            <a:off x="1501015" y="4768304"/>
            <a:ext cx="2160427" cy="48005"/>
          </a:xfrm>
          <a:prstGeom prst="rect">
            <a:avLst/>
          </a:prstGeom>
          <a:solidFill>
            <a:srgbClr val="D94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9" name="テキスト プレースホルダー 6"/>
          <p:cNvSpPr>
            <a:spLocks noGrp="1"/>
          </p:cNvSpPr>
          <p:nvPr>
            <p:ph type="body" sz="quarter" idx="25" hasCustomPrompt="1"/>
          </p:nvPr>
        </p:nvSpPr>
        <p:spPr>
          <a:xfrm>
            <a:off x="3121736" y="3112336"/>
            <a:ext cx="3234444" cy="480053"/>
          </a:xfrm>
        </p:spPr>
        <p:txBody>
          <a:bodyPr anchor="b">
            <a:noAutofit/>
          </a:bodyPr>
          <a:lstStyle>
            <a:lvl1pPr algn="r">
              <a:defRPr sz="1867" i="0" baseline="0">
                <a:solidFill>
                  <a:srgbClr val="E84D2D"/>
                </a:solidFill>
                <a:latin typeface="Route 159" pitchFamily="2" charset="77"/>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6" hasCustomPrompt="1"/>
          </p:nvPr>
        </p:nvSpPr>
        <p:spPr>
          <a:xfrm>
            <a:off x="3112356" y="3616098"/>
            <a:ext cx="3248311" cy="815548"/>
          </a:xfrm>
        </p:spPr>
        <p:txBody>
          <a:bodyPr anchor="t">
            <a:noAutofit/>
          </a:bodyPr>
          <a:lstStyle>
            <a:lvl1pPr algn="r">
              <a:defRPr sz="1200" i="0" baseline="0">
                <a:solidFill>
                  <a:schemeClr val="tx2"/>
                </a:solidFill>
                <a:latin typeface="Route 159" pitchFamily="2" charset="77"/>
              </a:defRPr>
            </a:lvl1pPr>
          </a:lstStyle>
          <a:p>
            <a:pPr lvl="0"/>
            <a:r>
              <a:rPr kumimoji="1" lang="en-US" altLang="ja-JP" dirty="0"/>
              <a:t>Text goes here</a:t>
            </a:r>
            <a:endParaRPr kumimoji="1" lang="ja-JP" altLang="en-US" dirty="0"/>
          </a:p>
        </p:txBody>
      </p:sp>
      <p:sp>
        <p:nvSpPr>
          <p:cNvPr id="41" name="正方形/長方形 40"/>
          <p:cNvSpPr/>
          <p:nvPr userDrawn="1"/>
        </p:nvSpPr>
        <p:spPr>
          <a:xfrm>
            <a:off x="4106891" y="3551160"/>
            <a:ext cx="2160427" cy="48005"/>
          </a:xfrm>
          <a:prstGeom prst="rect">
            <a:avLst/>
          </a:prstGeom>
          <a:solidFill>
            <a:srgbClr val="D94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テキスト プレースホルダー 6"/>
          <p:cNvSpPr>
            <a:spLocks noGrp="1"/>
          </p:cNvSpPr>
          <p:nvPr>
            <p:ph type="body" sz="quarter" idx="27" hasCustomPrompt="1"/>
          </p:nvPr>
        </p:nvSpPr>
        <p:spPr>
          <a:xfrm>
            <a:off x="5710415" y="1886392"/>
            <a:ext cx="3234444" cy="480053"/>
          </a:xfrm>
        </p:spPr>
        <p:txBody>
          <a:bodyPr anchor="b">
            <a:noAutofit/>
          </a:bodyPr>
          <a:lstStyle>
            <a:lvl1pPr algn="r">
              <a:defRPr sz="1867" i="0" baseline="0">
                <a:solidFill>
                  <a:srgbClr val="E84D2D"/>
                </a:solidFill>
                <a:latin typeface="Route 159" pitchFamily="2" charset="77"/>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8" hasCustomPrompt="1"/>
          </p:nvPr>
        </p:nvSpPr>
        <p:spPr>
          <a:xfrm>
            <a:off x="5701035" y="2390154"/>
            <a:ext cx="3248311" cy="815548"/>
          </a:xfrm>
        </p:spPr>
        <p:txBody>
          <a:bodyPr anchor="t">
            <a:noAutofit/>
          </a:bodyPr>
          <a:lstStyle>
            <a:lvl1pPr algn="r">
              <a:defRPr sz="1200" i="0" baseline="0">
                <a:solidFill>
                  <a:schemeClr val="tx2"/>
                </a:solidFill>
                <a:latin typeface="Route 159" pitchFamily="2" charset="77"/>
              </a:defRPr>
            </a:lvl1pPr>
          </a:lstStyle>
          <a:p>
            <a:pPr lvl="0"/>
            <a:r>
              <a:rPr kumimoji="1" lang="en-US" altLang="ja-JP" dirty="0"/>
              <a:t>Text goes here</a:t>
            </a:r>
            <a:endParaRPr kumimoji="1" lang="ja-JP" altLang="en-US" dirty="0"/>
          </a:p>
        </p:txBody>
      </p:sp>
      <p:sp>
        <p:nvSpPr>
          <p:cNvPr id="44" name="正方形/長方形 43"/>
          <p:cNvSpPr/>
          <p:nvPr userDrawn="1"/>
        </p:nvSpPr>
        <p:spPr>
          <a:xfrm>
            <a:off x="6695569" y="2325216"/>
            <a:ext cx="2160427" cy="48005"/>
          </a:xfrm>
          <a:prstGeom prst="rect">
            <a:avLst/>
          </a:prstGeom>
          <a:solidFill>
            <a:srgbClr val="D94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2196042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par>
                                <p:cTn id="15" presetID="22" presetClass="entr" presetSubtype="4"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2" fill="hold" grpId="0" nodeType="withEffect">
                                  <p:stCondLst>
                                    <p:cond delay="250"/>
                                  </p:stCondLst>
                                  <p:childTnLst>
                                    <p:set>
                                      <p:cBhvr>
                                        <p:cTn id="19" dur="1" fill="hold">
                                          <p:stCondLst>
                                            <p:cond delay="0"/>
                                          </p:stCondLst>
                                        </p:cTn>
                                        <p:tgtEl>
                                          <p:spTgt spid="30"/>
                                        </p:tgtEl>
                                        <p:attrNameLst>
                                          <p:attrName>style.visibility</p:attrName>
                                        </p:attrNameLst>
                                      </p:cBhvr>
                                      <p:to>
                                        <p:strVal val="visible"/>
                                      </p:to>
                                    </p:set>
                                    <p:animEffect transition="in" filter="wipe(right)">
                                      <p:cBhvr>
                                        <p:cTn id="20" dur="500"/>
                                        <p:tgtEl>
                                          <p:spTgt spid="30"/>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500"/>
                            </p:stCondLst>
                            <p:childTnLst>
                              <p:par>
                                <p:cTn id="29" presetID="2" presetClass="entr" presetSubtype="8"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0-#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childTnLst>
                          </p:cTn>
                        </p:par>
                        <p:par>
                          <p:cTn id="37" fill="hold">
                            <p:stCondLst>
                              <p:cond delay="2100"/>
                            </p:stCondLst>
                            <p:childTnLst>
                              <p:par>
                                <p:cTn id="38" presetID="22" presetClass="entr" presetSubtype="8" fill="hold" grpId="0" nodeType="afterEffect">
                                  <p:stCondLst>
                                    <p:cond delay="0"/>
                                  </p:stCondLst>
                                  <p:childTnLst>
                                    <p:set>
                                      <p:cBhvr>
                                        <p:cTn id="39" dur="1" fill="hold">
                                          <p:stCondLst>
                                            <p:cond delay="0"/>
                                          </p:stCondLst>
                                        </p:cTn>
                                        <p:tgtEl>
                                          <p:spTgt spid="35">
                                            <p:txEl>
                                              <p:pRg st="0" end="0"/>
                                            </p:txEl>
                                          </p:spTgt>
                                        </p:tgtEl>
                                        <p:attrNameLst>
                                          <p:attrName>style.visibility</p:attrName>
                                        </p:attrNameLst>
                                      </p:cBhvr>
                                      <p:to>
                                        <p:strVal val="visible"/>
                                      </p:to>
                                    </p:set>
                                    <p:animEffect transition="in" filter="wipe(left)">
                                      <p:cBhvr>
                                        <p:cTn id="40" dur="500"/>
                                        <p:tgtEl>
                                          <p:spTgt spid="35">
                                            <p:txEl>
                                              <p:pRg st="0" end="0"/>
                                            </p:txEl>
                                          </p:spTgt>
                                        </p:tgtEl>
                                      </p:cBhvr>
                                    </p:animEffect>
                                  </p:childTnLst>
                                </p:cTn>
                              </p:par>
                              <p:par>
                                <p:cTn id="41" presetID="22" presetClass="entr" presetSubtype="4" fill="hold" grpId="0" nodeType="withEffect">
                                  <p:stCondLst>
                                    <p:cond delay="75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22" presetClass="entr" presetSubtype="4" fill="hold" grpId="0" nodeType="withEffect">
                                  <p:stCondLst>
                                    <p:cond delay="75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par>
                                <p:cTn id="47" presetID="22" presetClass="entr" presetSubtype="8" fill="hold" grpId="0" nodeType="withEffect">
                                  <p:stCondLst>
                                    <p:cond delay="100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par>
                          <p:cTn id="50" fill="hold">
                            <p:stCondLst>
                              <p:cond delay="36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par>
                          <p:cTn id="54" fill="hold">
                            <p:stCondLst>
                              <p:cond delay="4100"/>
                            </p:stCondLst>
                            <p:childTnLst>
                              <p:par>
                                <p:cTn id="55" presetID="2" presetClass="entr" presetSubtype="8" decel="100000" fill="hold" grpId="0" nodeType="afterEffect">
                                  <p:stCondLst>
                                    <p:cond delay="0"/>
                                  </p:stCondLst>
                                  <p:childTnLst>
                                    <p:set>
                                      <p:cBhvr>
                                        <p:cTn id="56" dur="1" fill="hold">
                                          <p:stCondLst>
                                            <p:cond delay="0"/>
                                          </p:stCondLst>
                                        </p:cTn>
                                        <p:tgtEl>
                                          <p:spTgt spid="39">
                                            <p:txEl>
                                              <p:pRg st="0" end="0"/>
                                            </p:txEl>
                                          </p:spTgt>
                                        </p:tgtEl>
                                        <p:attrNameLst>
                                          <p:attrName>style.visibility</p:attrName>
                                        </p:attrNameLst>
                                      </p:cBhvr>
                                      <p:to>
                                        <p:strVal val="visible"/>
                                      </p:to>
                                    </p:set>
                                    <p:anim calcmode="lin" valueType="num">
                                      <p:cBhvr additive="base">
                                        <p:cTn id="57"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39">
                                            <p:txEl>
                                              <p:pRg st="0" end="0"/>
                                            </p:txEl>
                                          </p:spTgt>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10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500" fill="hold"/>
                                        <p:tgtEl>
                                          <p:spTgt spid="41"/>
                                        </p:tgtEl>
                                        <p:attrNameLst>
                                          <p:attrName>ppt_x</p:attrName>
                                        </p:attrNameLst>
                                      </p:cBhvr>
                                      <p:tavLst>
                                        <p:tav tm="0">
                                          <p:val>
                                            <p:strVal val="0-#ppt_w/2"/>
                                          </p:val>
                                        </p:tav>
                                        <p:tav tm="100000">
                                          <p:val>
                                            <p:strVal val="#ppt_x"/>
                                          </p:val>
                                        </p:tav>
                                      </p:tavLst>
                                    </p:anim>
                                    <p:anim calcmode="lin" valueType="num">
                                      <p:cBhvr additive="base">
                                        <p:cTn id="62" dur="500" fill="hold"/>
                                        <p:tgtEl>
                                          <p:spTgt spid="41"/>
                                        </p:tgtEl>
                                        <p:attrNameLst>
                                          <p:attrName>ppt_y</p:attrName>
                                        </p:attrNameLst>
                                      </p:cBhvr>
                                      <p:tavLst>
                                        <p:tav tm="0">
                                          <p:val>
                                            <p:strVal val="#ppt_y"/>
                                          </p:val>
                                        </p:tav>
                                        <p:tav tm="100000">
                                          <p:val>
                                            <p:strVal val="#ppt_y"/>
                                          </p:val>
                                        </p:tav>
                                      </p:tavLst>
                                    </p:anim>
                                  </p:childTnLst>
                                </p:cTn>
                              </p:par>
                            </p:childTnLst>
                          </p:cTn>
                        </p:par>
                        <p:par>
                          <p:cTn id="63" fill="hold">
                            <p:stCondLst>
                              <p:cond delay="4700"/>
                            </p:stCondLst>
                            <p:childTnLst>
                              <p:par>
                                <p:cTn id="64" presetID="22" presetClass="entr" presetSubtype="8" fill="hold" grpId="0" nodeType="afterEffect">
                                  <p:stCondLst>
                                    <p:cond delay="0"/>
                                  </p:stCondLst>
                                  <p:childTnLst>
                                    <p:set>
                                      <p:cBhvr>
                                        <p:cTn id="65" dur="1" fill="hold">
                                          <p:stCondLst>
                                            <p:cond delay="0"/>
                                          </p:stCondLst>
                                        </p:cTn>
                                        <p:tgtEl>
                                          <p:spTgt spid="40">
                                            <p:txEl>
                                              <p:pRg st="0" end="0"/>
                                            </p:txEl>
                                          </p:spTgt>
                                        </p:tgtEl>
                                        <p:attrNameLst>
                                          <p:attrName>style.visibility</p:attrName>
                                        </p:attrNameLst>
                                      </p:cBhvr>
                                      <p:to>
                                        <p:strVal val="visible"/>
                                      </p:to>
                                    </p:set>
                                    <p:animEffect transition="in" filter="wipe(left)">
                                      <p:cBhvr>
                                        <p:cTn id="66" dur="500"/>
                                        <p:tgtEl>
                                          <p:spTgt spid="40">
                                            <p:txEl>
                                              <p:pRg st="0" end="0"/>
                                            </p:txEl>
                                          </p:spTgt>
                                        </p:tgtEl>
                                      </p:cBhvr>
                                    </p:animEffect>
                                  </p:childTnLst>
                                </p:cTn>
                              </p:par>
                              <p:par>
                                <p:cTn id="67" presetID="22" presetClass="entr" presetSubtype="4" fill="hold" grpId="0" nodeType="withEffect">
                                  <p:stCondLst>
                                    <p:cond delay="125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500"/>
                                        <p:tgtEl>
                                          <p:spTgt spid="14"/>
                                        </p:tgtEl>
                                      </p:cBhvr>
                                    </p:animEffect>
                                  </p:childTnLst>
                                </p:cTn>
                              </p:par>
                              <p:par>
                                <p:cTn id="70" presetID="22" presetClass="entr" presetSubtype="4" fill="hold" grpId="0" nodeType="withEffect">
                                  <p:stCondLst>
                                    <p:cond delay="1250"/>
                                  </p:stCondLst>
                                  <p:childTnLst>
                                    <p:set>
                                      <p:cBhvr>
                                        <p:cTn id="71" dur="1" fill="hold">
                                          <p:stCondLst>
                                            <p:cond delay="0"/>
                                          </p:stCondLst>
                                        </p:cTn>
                                        <p:tgtEl>
                                          <p:spTgt spid="31"/>
                                        </p:tgtEl>
                                        <p:attrNameLst>
                                          <p:attrName>style.visibility</p:attrName>
                                        </p:attrNameLst>
                                      </p:cBhvr>
                                      <p:to>
                                        <p:strVal val="visible"/>
                                      </p:to>
                                    </p:set>
                                    <p:animEffect transition="in" filter="wipe(down)">
                                      <p:cBhvr>
                                        <p:cTn id="72" dur="500"/>
                                        <p:tgtEl>
                                          <p:spTgt spid="31"/>
                                        </p:tgtEl>
                                      </p:cBhvr>
                                    </p:animEffect>
                                  </p:childTnLst>
                                </p:cTn>
                              </p:par>
                              <p:par>
                                <p:cTn id="73" presetID="22" presetClass="entr" presetSubtype="8" fill="hold" grpId="0" nodeType="withEffect">
                                  <p:stCondLst>
                                    <p:cond delay="150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500"/>
                                        <p:tgtEl>
                                          <p:spTgt spid="17"/>
                                        </p:tgtEl>
                                      </p:cBhvr>
                                    </p:animEffect>
                                  </p:childTnLst>
                                </p:cTn>
                              </p:par>
                            </p:childTnLst>
                          </p:cTn>
                        </p:par>
                        <p:par>
                          <p:cTn id="76" fill="hold">
                            <p:stCondLst>
                              <p:cond delay="6700"/>
                            </p:stCondLst>
                            <p:childTnLst>
                              <p:par>
                                <p:cTn id="77" presetID="10"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par>
                          <p:cTn id="80" fill="hold">
                            <p:stCondLst>
                              <p:cond delay="7200"/>
                            </p:stCondLst>
                            <p:childTnLst>
                              <p:par>
                                <p:cTn id="81" presetID="2" presetClass="entr" presetSubtype="8" decel="100000" fill="hold" grpId="0" nodeType="afterEffect">
                                  <p:stCondLst>
                                    <p:cond delay="0"/>
                                  </p:stCondLst>
                                  <p:childTnLst>
                                    <p:set>
                                      <p:cBhvr>
                                        <p:cTn id="82" dur="1" fill="hold">
                                          <p:stCondLst>
                                            <p:cond delay="0"/>
                                          </p:stCondLst>
                                        </p:cTn>
                                        <p:tgtEl>
                                          <p:spTgt spid="42">
                                            <p:txEl>
                                              <p:pRg st="0" end="0"/>
                                            </p:txEl>
                                          </p:spTgt>
                                        </p:tgtEl>
                                        <p:attrNameLst>
                                          <p:attrName>style.visibility</p:attrName>
                                        </p:attrNameLst>
                                      </p:cBhvr>
                                      <p:to>
                                        <p:strVal val="visible"/>
                                      </p:to>
                                    </p:set>
                                    <p:anim calcmode="lin" valueType="num">
                                      <p:cBhvr additive="base">
                                        <p:cTn id="83"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42">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8" decel="100000" fill="hold" grpId="0" nodeType="withEffect">
                                  <p:stCondLst>
                                    <p:cond delay="10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0-#ppt_w/2"/>
                                          </p:val>
                                        </p:tav>
                                        <p:tav tm="100000">
                                          <p:val>
                                            <p:strVal val="#ppt_x"/>
                                          </p:val>
                                        </p:tav>
                                      </p:tavLst>
                                    </p:anim>
                                    <p:anim calcmode="lin" valueType="num">
                                      <p:cBhvr additive="base">
                                        <p:cTn id="88" dur="500" fill="hold"/>
                                        <p:tgtEl>
                                          <p:spTgt spid="44"/>
                                        </p:tgtEl>
                                        <p:attrNameLst>
                                          <p:attrName>ppt_y</p:attrName>
                                        </p:attrNameLst>
                                      </p:cBhvr>
                                      <p:tavLst>
                                        <p:tav tm="0">
                                          <p:val>
                                            <p:strVal val="#ppt_y"/>
                                          </p:val>
                                        </p:tav>
                                        <p:tav tm="100000">
                                          <p:val>
                                            <p:strVal val="#ppt_y"/>
                                          </p:val>
                                        </p:tav>
                                      </p:tavLst>
                                    </p:anim>
                                  </p:childTnLst>
                                </p:cTn>
                              </p:par>
                            </p:childTnLst>
                          </p:cTn>
                        </p:par>
                        <p:par>
                          <p:cTn id="89" fill="hold">
                            <p:stCondLst>
                              <p:cond delay="7800"/>
                            </p:stCondLst>
                            <p:childTnLst>
                              <p:par>
                                <p:cTn id="90" presetID="22" presetClass="entr" presetSubtype="8" fill="hold" grpId="0" nodeType="afterEffect">
                                  <p:stCondLst>
                                    <p:cond delay="0"/>
                                  </p:stCondLst>
                                  <p:childTnLst>
                                    <p:set>
                                      <p:cBhvr>
                                        <p:cTn id="91" dur="1" fill="hold">
                                          <p:stCondLst>
                                            <p:cond delay="0"/>
                                          </p:stCondLst>
                                        </p:cTn>
                                        <p:tgtEl>
                                          <p:spTgt spid="43">
                                            <p:txEl>
                                              <p:pRg st="0" end="0"/>
                                            </p:txEl>
                                          </p:spTgt>
                                        </p:tgtEl>
                                        <p:attrNameLst>
                                          <p:attrName>style.visibility</p:attrName>
                                        </p:attrNameLst>
                                      </p:cBhvr>
                                      <p:to>
                                        <p:strVal val="visible"/>
                                      </p:to>
                                    </p:set>
                                    <p:animEffect transition="in" filter="wipe(left)">
                                      <p:cBhvr>
                                        <p:cTn id="92"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0" grpId="0" animBg="1"/>
      <p:bldP spid="13" grpId="0" animBg="1"/>
      <p:bldP spid="14" grpId="0" animBg="1"/>
      <p:bldP spid="17" grpId="0" animBg="1"/>
      <p:bldP spid="20" grpId="0"/>
      <p:bldP spid="21" grpId="0"/>
      <p:bldP spid="22" grpId="0"/>
      <p:bldP spid="27" grpId="0" animBg="1"/>
      <p:bldP spid="30" grpId="0" animBg="1"/>
      <p:bldP spid="31" grpId="0" animBg="1"/>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build="p">
        <p:tmplLst>
          <p:tmpl lvl="1">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animBg="1"/>
      <p:bldP spid="42" grpId="0" build="p">
        <p:tmplLst>
          <p:tmpl lvl="1">
            <p:tnLst>
              <p:par>
                <p:cTn presetID="2" presetClass="entr" presetSubtype="8"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animBg="1"/>
    </p:bld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38200" y="365126"/>
            <a:ext cx="10515600" cy="567598"/>
          </a:xfrm>
        </p:spPr>
        <p:txBody>
          <a:bodyPr/>
          <a:lstStyle>
            <a:lvl1pPr>
              <a:defRPr>
                <a:solidFill>
                  <a:srgbClr val="D9482C"/>
                </a:solidFill>
                <a:latin typeface="Route 159" pitchFamily="2" charset="77"/>
              </a:defRPr>
            </a:lvl1pPr>
          </a:lstStyle>
          <a:p>
            <a:r>
              <a:rPr kumimoji="1" lang="en-US" altLang="ja-JP" dirty="0"/>
              <a:t>Slide Title Goes Here</a:t>
            </a:r>
            <a:endParaRPr kumimoji="1" lang="ja-JP" altLang="en-US" dirty="0"/>
          </a:p>
        </p:txBody>
      </p:sp>
      <p:sp>
        <p:nvSpPr>
          <p:cNvPr id="7" name="テキスト プレースホルダー 6"/>
          <p:cNvSpPr>
            <a:spLocks noGrp="1"/>
          </p:cNvSpPr>
          <p:nvPr>
            <p:ph type="body" sz="quarter" idx="13" hasCustomPrompt="1"/>
          </p:nvPr>
        </p:nvSpPr>
        <p:spPr>
          <a:xfrm>
            <a:off x="735345" y="1028734"/>
            <a:ext cx="9553890" cy="336037"/>
          </a:xfrm>
        </p:spPr>
        <p:txBody>
          <a:bodyPr vert="horz" lIns="163275" tIns="81638" rIns="163275" bIns="81638" rtlCol="0">
            <a:noAutofit/>
          </a:bodyPr>
          <a:lstStyle>
            <a:lvl1pPr marL="0" indent="0">
              <a:buNone/>
              <a:defRPr lang="ja-JP" altLang="en-US" sz="1600" i="1" dirty="0">
                <a:solidFill>
                  <a:schemeClr val="tx1">
                    <a:lumMod val="50000"/>
                    <a:lumOff val="50000"/>
                  </a:schemeClr>
                </a:solidFill>
                <a:latin typeface="Route 159" pitchFamily="2" charset="77"/>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873906" y="932723"/>
            <a:ext cx="2160427" cy="48005"/>
          </a:xfrm>
          <a:prstGeom prst="rect">
            <a:avLst/>
          </a:prstGeom>
          <a:solidFill>
            <a:srgbClr val="FF68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34" name="アーチ 33"/>
          <p:cNvSpPr/>
          <p:nvPr userDrawn="1"/>
        </p:nvSpPr>
        <p:spPr>
          <a:xfrm rot="3600000">
            <a:off x="777225" y="1613571"/>
            <a:ext cx="994797" cy="994883"/>
          </a:xfrm>
          <a:prstGeom prst="blockArc">
            <a:avLst>
              <a:gd name="adj1" fmla="val 18941412"/>
              <a:gd name="adj2" fmla="val 11732646"/>
              <a:gd name="adj3" fmla="val 4340"/>
            </a:avLst>
          </a:prstGeom>
          <a:solidFill>
            <a:srgbClr val="F5832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5" name="アーチ 34"/>
          <p:cNvSpPr/>
          <p:nvPr userDrawn="1"/>
        </p:nvSpPr>
        <p:spPr>
          <a:xfrm rot="6618510">
            <a:off x="854950" y="1691303"/>
            <a:ext cx="839345" cy="839418"/>
          </a:xfrm>
          <a:prstGeom prst="blockArc">
            <a:avLst>
              <a:gd name="adj1" fmla="val 19452122"/>
              <a:gd name="adj2" fmla="val 11742259"/>
              <a:gd name="adj3" fmla="val 4894"/>
            </a:avLst>
          </a:prstGeom>
          <a:solidFill>
            <a:srgbClr val="E84D2D"/>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6" name="テキスト プレースホルダー 6"/>
          <p:cNvSpPr>
            <a:spLocks noGrp="1"/>
          </p:cNvSpPr>
          <p:nvPr>
            <p:ph type="body" sz="quarter" idx="15" hasCustomPrompt="1"/>
          </p:nvPr>
        </p:nvSpPr>
        <p:spPr>
          <a:xfrm>
            <a:off x="1348817" y="1770594"/>
            <a:ext cx="4951672" cy="526901"/>
          </a:xfrm>
        </p:spPr>
        <p:txBody>
          <a:bodyPr anchor="b">
            <a:noAutofit/>
          </a:bodyPr>
          <a:lstStyle>
            <a:lvl1pPr marL="0" indent="0" algn="l">
              <a:buNone/>
              <a:defRPr sz="2400" baseline="0">
                <a:solidFill>
                  <a:srgbClr val="D9482C"/>
                </a:solidFill>
                <a:latin typeface="Route 159" pitchFamily="2" charset="77"/>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1806200" y="2241379"/>
            <a:ext cx="9292823" cy="850163"/>
          </a:xfrm>
        </p:spPr>
        <p:txBody>
          <a:bodyPr anchor="t">
            <a:normAutofit/>
          </a:bodyPr>
          <a:lstStyle>
            <a:lvl1pPr algn="l">
              <a:defRPr sz="1333" baseline="0">
                <a:solidFill>
                  <a:schemeClr val="tx2"/>
                </a:solidFill>
                <a:latin typeface="Route 159" pitchFamily="2" charset="77"/>
              </a:defRPr>
            </a:lvl1pPr>
          </a:lstStyle>
          <a:p>
            <a:pPr lvl="0"/>
            <a:r>
              <a:rPr kumimoji="1" lang="en-US" altLang="ja-JP" dirty="0"/>
              <a:t>Text goes here</a:t>
            </a:r>
            <a:endParaRPr kumimoji="1" lang="ja-JP" altLang="en-US" dirty="0"/>
          </a:p>
        </p:txBody>
      </p:sp>
      <p:sp>
        <p:nvSpPr>
          <p:cNvPr id="38" name="アーチ 37"/>
          <p:cNvSpPr/>
          <p:nvPr userDrawn="1"/>
        </p:nvSpPr>
        <p:spPr>
          <a:xfrm rot="3600000">
            <a:off x="777225" y="3087141"/>
            <a:ext cx="994797" cy="994883"/>
          </a:xfrm>
          <a:prstGeom prst="blockArc">
            <a:avLst>
              <a:gd name="adj1" fmla="val 18941412"/>
              <a:gd name="adj2" fmla="val 11732646"/>
              <a:gd name="adj3" fmla="val 4340"/>
            </a:avLst>
          </a:prstGeom>
          <a:solidFill>
            <a:srgbClr val="F5832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39" name="アーチ 38"/>
          <p:cNvSpPr/>
          <p:nvPr userDrawn="1"/>
        </p:nvSpPr>
        <p:spPr>
          <a:xfrm rot="6618510">
            <a:off x="854950" y="3164872"/>
            <a:ext cx="839345" cy="839418"/>
          </a:xfrm>
          <a:prstGeom prst="blockArc">
            <a:avLst>
              <a:gd name="adj1" fmla="val 19452122"/>
              <a:gd name="adj2" fmla="val 11742259"/>
              <a:gd name="adj3" fmla="val 4894"/>
            </a:avLst>
          </a:prstGeom>
          <a:solidFill>
            <a:srgbClr val="E84D2D"/>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0" name="テキスト プレースホルダー 6"/>
          <p:cNvSpPr>
            <a:spLocks noGrp="1"/>
          </p:cNvSpPr>
          <p:nvPr>
            <p:ph type="body" sz="quarter" idx="16" hasCustomPrompt="1"/>
          </p:nvPr>
        </p:nvSpPr>
        <p:spPr>
          <a:xfrm>
            <a:off x="1348817" y="3244164"/>
            <a:ext cx="4951672" cy="526901"/>
          </a:xfrm>
        </p:spPr>
        <p:txBody>
          <a:bodyPr anchor="b">
            <a:noAutofit/>
          </a:bodyPr>
          <a:lstStyle>
            <a:lvl1pPr marL="0" indent="0" algn="l">
              <a:buNone/>
              <a:defRPr sz="2400" baseline="0">
                <a:solidFill>
                  <a:srgbClr val="D9482C"/>
                </a:solidFill>
                <a:latin typeface="Route 159" pitchFamily="2" charset="77"/>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1806200" y="3714948"/>
            <a:ext cx="9292823" cy="850163"/>
          </a:xfrm>
        </p:spPr>
        <p:txBody>
          <a:bodyPr anchor="t">
            <a:normAutofit/>
          </a:bodyPr>
          <a:lstStyle>
            <a:lvl1pPr algn="l">
              <a:defRPr sz="1333" baseline="0">
                <a:solidFill>
                  <a:schemeClr val="tx2"/>
                </a:solidFill>
                <a:latin typeface="Route 159" pitchFamily="2" charset="77"/>
              </a:defRPr>
            </a:lvl1pPr>
          </a:lstStyle>
          <a:p>
            <a:pPr lvl="0"/>
            <a:r>
              <a:rPr kumimoji="1" lang="en-US" altLang="ja-JP" dirty="0"/>
              <a:t>Text goes here</a:t>
            </a:r>
            <a:endParaRPr kumimoji="1" lang="ja-JP" altLang="en-US" dirty="0"/>
          </a:p>
        </p:txBody>
      </p:sp>
      <p:sp>
        <p:nvSpPr>
          <p:cNvPr id="42" name="アーチ 41"/>
          <p:cNvSpPr/>
          <p:nvPr userDrawn="1"/>
        </p:nvSpPr>
        <p:spPr>
          <a:xfrm rot="3600000">
            <a:off x="777225" y="4560709"/>
            <a:ext cx="994797" cy="994883"/>
          </a:xfrm>
          <a:prstGeom prst="blockArc">
            <a:avLst>
              <a:gd name="adj1" fmla="val 18941412"/>
              <a:gd name="adj2" fmla="val 11732646"/>
              <a:gd name="adj3" fmla="val 4340"/>
            </a:avLst>
          </a:prstGeom>
          <a:solidFill>
            <a:srgbClr val="F5832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3" name="アーチ 42"/>
          <p:cNvSpPr/>
          <p:nvPr userDrawn="1"/>
        </p:nvSpPr>
        <p:spPr>
          <a:xfrm rot="6618510">
            <a:off x="854950" y="4638441"/>
            <a:ext cx="839345" cy="839418"/>
          </a:xfrm>
          <a:prstGeom prst="blockArc">
            <a:avLst>
              <a:gd name="adj1" fmla="val 19452122"/>
              <a:gd name="adj2" fmla="val 11742259"/>
              <a:gd name="adj3" fmla="val 4894"/>
            </a:avLst>
          </a:prstGeom>
          <a:solidFill>
            <a:srgbClr val="E84D2D"/>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solidFill>
                <a:schemeClr val="accent6"/>
              </a:solidFill>
            </a:endParaRPr>
          </a:p>
        </p:txBody>
      </p:sp>
      <p:sp>
        <p:nvSpPr>
          <p:cNvPr id="44" name="テキスト プレースホルダー 6"/>
          <p:cNvSpPr>
            <a:spLocks noGrp="1"/>
          </p:cNvSpPr>
          <p:nvPr>
            <p:ph type="body" sz="quarter" idx="16" hasCustomPrompt="1"/>
          </p:nvPr>
        </p:nvSpPr>
        <p:spPr>
          <a:xfrm>
            <a:off x="1348817" y="4717732"/>
            <a:ext cx="4951672" cy="526901"/>
          </a:xfrm>
        </p:spPr>
        <p:txBody>
          <a:bodyPr anchor="b">
            <a:noAutofit/>
          </a:bodyPr>
          <a:lstStyle>
            <a:lvl1pPr marL="0" indent="0" algn="l">
              <a:buNone/>
              <a:defRPr sz="2400" baseline="0">
                <a:solidFill>
                  <a:srgbClr val="D9482C"/>
                </a:solidFill>
                <a:latin typeface="Route 159" pitchFamily="2" charset="77"/>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17" hasCustomPrompt="1"/>
          </p:nvPr>
        </p:nvSpPr>
        <p:spPr>
          <a:xfrm>
            <a:off x="1806200" y="5188517"/>
            <a:ext cx="9292823" cy="850163"/>
          </a:xfrm>
        </p:spPr>
        <p:txBody>
          <a:bodyPr anchor="t">
            <a:normAutofit/>
          </a:bodyPr>
          <a:lstStyle>
            <a:lvl1pPr algn="l">
              <a:defRPr sz="1333" baseline="0">
                <a:solidFill>
                  <a:schemeClr val="tx2"/>
                </a:solidFill>
                <a:latin typeface="Route 159" pitchFamily="2" charset="77"/>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60317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750" fill="hold"/>
                                        <p:tgtEl>
                                          <p:spTgt spid="43"/>
                                        </p:tgtEl>
                                        <p:attrNameLst>
                                          <p:attrName>ppt_x</p:attrName>
                                        </p:attrNameLst>
                                      </p:cBhvr>
                                      <p:tavLst>
                                        <p:tav tm="0">
                                          <p:val>
                                            <p:strVal val="#ppt_x"/>
                                          </p:val>
                                        </p:tav>
                                        <p:tav tm="100000">
                                          <p:val>
                                            <p:strVal val="#ppt_x"/>
                                          </p:val>
                                        </p:tav>
                                      </p:tavLst>
                                    </p:anim>
                                    <p:anim calcmode="lin" valueType="num">
                                      <p:cBhvr additive="base">
                                        <p:cTn id="72" dur="750" fill="hold"/>
                                        <p:tgtEl>
                                          <p:spTgt spid="43"/>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750" fill="hold"/>
                                        <p:tgtEl>
                                          <p:spTgt spid="42"/>
                                        </p:tgtEl>
                                        <p:attrNameLst>
                                          <p:attrName>ppt_x</p:attrName>
                                        </p:attrNameLst>
                                      </p:cBhvr>
                                      <p:tavLst>
                                        <p:tav tm="0">
                                          <p:val>
                                            <p:strVal val="0-#ppt_w/2"/>
                                          </p:val>
                                        </p:tav>
                                        <p:tav tm="100000">
                                          <p:val>
                                            <p:strVal val="#ppt_x"/>
                                          </p:val>
                                        </p:tav>
                                      </p:tavLst>
                                    </p:anim>
                                    <p:anim calcmode="lin" valueType="num">
                                      <p:cBhvr additive="base">
                                        <p:cTn id="76" dur="750" fill="hold"/>
                                        <p:tgtEl>
                                          <p:spTgt spid="42"/>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750"/>
                                        <p:tgtEl>
                                          <p:spTgt spid="43"/>
                                        </p:tgtEl>
                                      </p:cBhvr>
                                    </p:animEffect>
                                    <p:anim calcmode="lin" valueType="num">
                                      <p:cBhvr>
                                        <p:cTn id="80" dur="750" fill="hold"/>
                                        <p:tgtEl>
                                          <p:spTgt spid="43"/>
                                        </p:tgtEl>
                                        <p:attrNameLst>
                                          <p:attrName>ppt_w</p:attrName>
                                        </p:attrNameLst>
                                      </p:cBhvr>
                                      <p:tavLst>
                                        <p:tav tm="0" fmla="#ppt_w*sin(2.5*pi*$)">
                                          <p:val>
                                            <p:fltVal val="0"/>
                                          </p:val>
                                        </p:tav>
                                        <p:tav tm="100000">
                                          <p:val>
                                            <p:fltVal val="1"/>
                                          </p:val>
                                        </p:tav>
                                      </p:tavLst>
                                    </p:anim>
                                    <p:anim calcmode="lin" valueType="num">
                                      <p:cBhvr>
                                        <p:cTn id="81" dur="750" fill="hold"/>
                                        <p:tgtEl>
                                          <p:spTgt spid="43"/>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750"/>
                                        <p:tgtEl>
                                          <p:spTgt spid="42"/>
                                        </p:tgtEl>
                                      </p:cBhvr>
                                    </p:animEffect>
                                    <p:anim calcmode="lin" valueType="num">
                                      <p:cBhvr>
                                        <p:cTn id="85" dur="750" fill="hold"/>
                                        <p:tgtEl>
                                          <p:spTgt spid="42"/>
                                        </p:tgtEl>
                                        <p:attrNameLst>
                                          <p:attrName>ppt_w</p:attrName>
                                        </p:attrNameLst>
                                      </p:cBhvr>
                                      <p:tavLst>
                                        <p:tav tm="0" fmla="#ppt_w*sin(2.5*pi*$)">
                                          <p:val>
                                            <p:fltVal val="0"/>
                                          </p:val>
                                        </p:tav>
                                        <p:tav tm="100000">
                                          <p:val>
                                            <p:fltVal val="1"/>
                                          </p:val>
                                        </p:tav>
                                      </p:tavLst>
                                    </p:anim>
                                    <p:anim calcmode="lin" valueType="num">
                                      <p:cBhvr>
                                        <p:cTn id="86" dur="750" fill="hold"/>
                                        <p:tgtEl>
                                          <p:spTgt spid="42"/>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44">
                                            <p:txEl>
                                              <p:pRg st="0" end="0"/>
                                            </p:txEl>
                                          </p:spTgt>
                                        </p:tgtEl>
                                        <p:attrNameLst>
                                          <p:attrName>style.visibility</p:attrName>
                                        </p:attrNameLst>
                                      </p:cBhvr>
                                      <p:to>
                                        <p:strVal val="visible"/>
                                      </p:to>
                                    </p:set>
                                    <p:anim calcmode="lin" valueType="num">
                                      <p:cBhvr additive="base">
                                        <p:cTn id="89"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44">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45">
                                            <p:txEl>
                                              <p:pRg st="0" end="0"/>
                                            </p:txEl>
                                          </p:spTgt>
                                        </p:tgtEl>
                                        <p:attrNameLst>
                                          <p:attrName>style.visibility</p:attrName>
                                        </p:attrNameLst>
                                      </p:cBhvr>
                                      <p:to>
                                        <p:strVal val="visible"/>
                                      </p:to>
                                    </p:set>
                                    <p:anim calcmode="lin" valueType="num">
                                      <p:cBhvr additive="base">
                                        <p:cTn id="94"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2" grpId="1" animBg="1"/>
      <p:bldP spid="43" grpId="0" animBg="1"/>
      <p:bldP spid="43" grpId="1" animBg="1"/>
      <p:bldP spid="44"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0-#ppt_h/2"/>
                          </p:val>
                        </p:tav>
                        <p:tav tm="100000">
                          <p:val>
                            <p:strVal val="#ppt_y"/>
                          </p:val>
                        </p:tav>
                      </p:tavLst>
                    </p:anim>
                  </p:childTnLst>
                </p:cTn>
              </p:par>
            </p:tnLst>
          </p:tmpl>
        </p:tmplLst>
      </p:bldP>
      <p:bldP spid="4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 Image and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838200" y="365125"/>
            <a:ext cx="10515600" cy="663609"/>
          </a:xfrm>
        </p:spPr>
        <p:txBody>
          <a:bodyPr/>
          <a:lstStyle>
            <a:lvl1pPr>
              <a:defRPr>
                <a:latin typeface="Route 159" pitchFamily="2" charset="77"/>
              </a:defRPr>
            </a:lvl1p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a:t>
            </a:fld>
            <a:endParaRPr lang="ja-JP" altLang="en-US"/>
          </a:p>
        </p:txBody>
      </p:sp>
      <p:sp>
        <p:nvSpPr>
          <p:cNvPr id="7" name="テキスト プレースホルダー 6"/>
          <p:cNvSpPr>
            <a:spLocks noGrp="1"/>
          </p:cNvSpPr>
          <p:nvPr>
            <p:ph type="body" sz="quarter" idx="13" hasCustomPrompt="1"/>
          </p:nvPr>
        </p:nvSpPr>
        <p:spPr>
          <a:xfrm>
            <a:off x="838200" y="1028734"/>
            <a:ext cx="9553890" cy="336037"/>
          </a:xfrm>
        </p:spPr>
        <p:txBody>
          <a:bodyPr>
            <a:noAutofit/>
          </a:bodyPr>
          <a:lstStyle>
            <a:lvl1pPr marL="0" indent="0">
              <a:buNone/>
              <a:defRPr sz="1400" i="1" baseline="0">
                <a:solidFill>
                  <a:schemeClr val="tx1">
                    <a:lumMod val="50000"/>
                    <a:lumOff val="50000"/>
                  </a:schemeClr>
                </a:solidFill>
                <a:latin typeface="Route 159" pitchFamily="2" charset="77"/>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905264" y="932723"/>
            <a:ext cx="2160427" cy="48005"/>
          </a:xfrm>
          <a:prstGeom prst="rect">
            <a:avLst/>
          </a:prstGeom>
          <a:solidFill>
            <a:srgbClr val="D94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0" name="円/楕円 39"/>
          <p:cNvSpPr/>
          <p:nvPr userDrawn="1"/>
        </p:nvSpPr>
        <p:spPr>
          <a:xfrm>
            <a:off x="1378735" y="2148031"/>
            <a:ext cx="3373912" cy="3373619"/>
          </a:xfrm>
          <a:prstGeom prst="ellipse">
            <a:avLst/>
          </a:prstGeom>
          <a:solidFill>
            <a:srgbClr val="E84D2D"/>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2" name="円/楕円 41"/>
          <p:cNvSpPr/>
          <p:nvPr userDrawn="1"/>
        </p:nvSpPr>
        <p:spPr>
          <a:xfrm>
            <a:off x="1269469" y="2065267"/>
            <a:ext cx="3373912" cy="3373619"/>
          </a:xfrm>
          <a:prstGeom prst="ellipse">
            <a:avLst/>
          </a:prstGeom>
          <a:solidFill>
            <a:srgbClr val="F58322"/>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43" name="図プレースホルダー 5"/>
          <p:cNvSpPr>
            <a:spLocks noGrp="1"/>
          </p:cNvSpPr>
          <p:nvPr>
            <p:ph type="pic" sz="quarter" idx="14" hasCustomPrompt="1"/>
          </p:nvPr>
        </p:nvSpPr>
        <p:spPr>
          <a:xfrm>
            <a:off x="1378735" y="2148031"/>
            <a:ext cx="3277893" cy="3277609"/>
          </a:xfrm>
          <a:prstGeom prst="ellipse">
            <a:avLst/>
          </a:prstGeom>
          <a:solidFill>
            <a:schemeClr val="bg1"/>
          </a:solidFill>
          <a:ln w="28575" cmpd="sng">
            <a:solidFill>
              <a:srgbClr val="FF5533"/>
            </a:solidFill>
          </a:ln>
          <a:effectLst/>
        </p:spPr>
        <p:txBody>
          <a:bodyPr>
            <a:normAutofit/>
          </a:bodyPr>
          <a:lstStyle>
            <a:lvl1pPr>
              <a:defRPr sz="1200" baseline="0"/>
            </a:lvl1pPr>
          </a:lstStyle>
          <a:p>
            <a:r>
              <a:rPr kumimoji="1" lang="en-US" altLang="ja-JP" dirty="0"/>
              <a:t>Add an image</a:t>
            </a:r>
            <a:endParaRPr kumimoji="1" lang="ja-JP" altLang="en-US" dirty="0"/>
          </a:p>
        </p:txBody>
      </p:sp>
      <p:sp>
        <p:nvSpPr>
          <p:cNvPr id="47" name="テキスト プレースホルダー 6"/>
          <p:cNvSpPr>
            <a:spLocks noGrp="1"/>
          </p:cNvSpPr>
          <p:nvPr>
            <p:ph type="body" sz="quarter" idx="15" hasCustomPrompt="1"/>
          </p:nvPr>
        </p:nvSpPr>
        <p:spPr>
          <a:xfrm>
            <a:off x="5341171" y="2377440"/>
            <a:ext cx="5822435" cy="3054525"/>
          </a:xfrm>
        </p:spPr>
        <p:txBody>
          <a:bodyPr anchor="t">
            <a:normAutofit/>
          </a:bodyPr>
          <a:lstStyle>
            <a:lvl1pPr marL="0" indent="0" algn="l">
              <a:buNone/>
              <a:defRPr sz="1333" baseline="0">
                <a:solidFill>
                  <a:schemeClr val="tx2"/>
                </a:solidFill>
                <a:latin typeface="Route 159" pitchFamily="2" charset="77"/>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64383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 presetClass="entr" presetSubtype="1" decel="100000" fill="hold" grpId="0" nodeType="withEffect">
                                  <p:stCondLst>
                                    <p:cond delay="400"/>
                                  </p:stCondLst>
                                  <p:childTnLst>
                                    <p:set>
                                      <p:cBhvr>
                                        <p:cTn id="13" dur="1" fill="hold">
                                          <p:stCondLst>
                                            <p:cond delay="0"/>
                                          </p:stCondLst>
                                        </p:cTn>
                                        <p:tgtEl>
                                          <p:spTgt spid="40"/>
                                        </p:tgtEl>
                                        <p:attrNameLst>
                                          <p:attrName>style.visibility</p:attrName>
                                        </p:attrNameLst>
                                      </p:cBhvr>
                                      <p:to>
                                        <p:strVal val="visible"/>
                                      </p:to>
                                    </p:set>
                                    <p:anim calcmode="lin" valueType="num">
                                      <p:cBhvr additive="base">
                                        <p:cTn id="14" dur="1000" fill="hold"/>
                                        <p:tgtEl>
                                          <p:spTgt spid="40"/>
                                        </p:tgtEl>
                                        <p:attrNameLst>
                                          <p:attrName>ppt_x</p:attrName>
                                        </p:attrNameLst>
                                      </p:cBhvr>
                                      <p:tavLst>
                                        <p:tav tm="0">
                                          <p:val>
                                            <p:strVal val="#ppt_x"/>
                                          </p:val>
                                        </p:tav>
                                        <p:tav tm="100000">
                                          <p:val>
                                            <p:strVal val="#ppt_x"/>
                                          </p:val>
                                        </p:tav>
                                      </p:tavLst>
                                    </p:anim>
                                    <p:anim calcmode="lin" valueType="num">
                                      <p:cBhvr additive="base">
                                        <p:cTn id="15" dur="1000" fill="hold"/>
                                        <p:tgtEl>
                                          <p:spTgt spid="40"/>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40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1500"/>
                                        <p:tgtEl>
                                          <p:spTgt spid="40"/>
                                        </p:tgtEl>
                                      </p:cBhvr>
                                    </p:animEffect>
                                  </p:childTnLst>
                                </p:cTn>
                              </p:par>
                              <p:par>
                                <p:cTn id="19" presetID="2" presetClass="entr" presetSubtype="1" decel="100000" fill="hold" grpId="0" nodeType="withEffect">
                                  <p:stCondLst>
                                    <p:cond delay="500"/>
                                  </p:stCondLst>
                                  <p:childTnLst>
                                    <p:set>
                                      <p:cBhvr>
                                        <p:cTn id="20" dur="1" fill="hold">
                                          <p:stCondLst>
                                            <p:cond delay="0"/>
                                          </p:stCondLst>
                                        </p:cTn>
                                        <p:tgtEl>
                                          <p:spTgt spid="42"/>
                                        </p:tgtEl>
                                        <p:attrNameLst>
                                          <p:attrName>style.visibility</p:attrName>
                                        </p:attrNameLst>
                                      </p:cBhvr>
                                      <p:to>
                                        <p:strVal val="visible"/>
                                      </p:to>
                                    </p:set>
                                    <p:anim calcmode="lin" valueType="num">
                                      <p:cBhvr additive="base">
                                        <p:cTn id="21" dur="1000" fill="hold"/>
                                        <p:tgtEl>
                                          <p:spTgt spid="42"/>
                                        </p:tgtEl>
                                        <p:attrNameLst>
                                          <p:attrName>ppt_x</p:attrName>
                                        </p:attrNameLst>
                                      </p:cBhvr>
                                      <p:tavLst>
                                        <p:tav tm="0">
                                          <p:val>
                                            <p:strVal val="#ppt_x"/>
                                          </p:val>
                                        </p:tav>
                                        <p:tav tm="100000">
                                          <p:val>
                                            <p:strVal val="#ppt_x"/>
                                          </p:val>
                                        </p:tav>
                                      </p:tavLst>
                                    </p:anim>
                                    <p:anim calcmode="lin" valueType="num">
                                      <p:cBhvr additive="base">
                                        <p:cTn id="22" dur="1000" fill="hold"/>
                                        <p:tgtEl>
                                          <p:spTgt spid="42"/>
                                        </p:tgtEl>
                                        <p:attrNameLst>
                                          <p:attrName>ppt_y</p:attrName>
                                        </p:attrNameLst>
                                      </p:cBhvr>
                                      <p:tavLst>
                                        <p:tav tm="0">
                                          <p:val>
                                            <p:strVal val="0-#ppt_h/2"/>
                                          </p:val>
                                        </p:tav>
                                        <p:tav tm="100000">
                                          <p:val>
                                            <p:strVal val="#ppt_y"/>
                                          </p:val>
                                        </p:tav>
                                      </p:tavLst>
                                    </p:anim>
                                  </p:childTnLst>
                                </p:cTn>
                              </p:par>
                              <p:par>
                                <p:cTn id="23" presetID="10" presetClass="entr" presetSubtype="0" fill="hold" grpId="1" nodeType="withEffect">
                                  <p:stCondLst>
                                    <p:cond delay="50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1500"/>
                                        <p:tgtEl>
                                          <p:spTgt spid="42"/>
                                        </p:tgtEl>
                                      </p:cBhvr>
                                    </p:animEffect>
                                  </p:childTnLst>
                                </p:cTn>
                              </p:par>
                              <p:par>
                                <p:cTn id="26" presetID="2" presetClass="entr" presetSubtype="1" decel="100000" fill="hold" grpId="0" nodeType="withEffect">
                                  <p:stCondLst>
                                    <p:cond delay="600"/>
                                  </p:stCondLst>
                                  <p:childTnLst>
                                    <p:set>
                                      <p:cBhvr>
                                        <p:cTn id="27" dur="1" fill="hold">
                                          <p:stCondLst>
                                            <p:cond delay="0"/>
                                          </p:stCondLst>
                                        </p:cTn>
                                        <p:tgtEl>
                                          <p:spTgt spid="43"/>
                                        </p:tgtEl>
                                        <p:attrNameLst>
                                          <p:attrName>style.visibility</p:attrName>
                                        </p:attrNameLst>
                                      </p:cBhvr>
                                      <p:to>
                                        <p:strVal val="visible"/>
                                      </p:to>
                                    </p:set>
                                    <p:anim calcmode="lin" valueType="num">
                                      <p:cBhvr additive="base">
                                        <p:cTn id="28" dur="1000" fill="hold"/>
                                        <p:tgtEl>
                                          <p:spTgt spid="43"/>
                                        </p:tgtEl>
                                        <p:attrNameLst>
                                          <p:attrName>ppt_x</p:attrName>
                                        </p:attrNameLst>
                                      </p:cBhvr>
                                      <p:tavLst>
                                        <p:tav tm="0">
                                          <p:val>
                                            <p:strVal val="#ppt_x"/>
                                          </p:val>
                                        </p:tav>
                                        <p:tav tm="100000">
                                          <p:val>
                                            <p:strVal val="#ppt_x"/>
                                          </p:val>
                                        </p:tav>
                                      </p:tavLst>
                                    </p:anim>
                                    <p:anim calcmode="lin" valueType="num">
                                      <p:cBhvr additive="base">
                                        <p:cTn id="29" dur="1000" fill="hold"/>
                                        <p:tgtEl>
                                          <p:spTgt spid="43"/>
                                        </p:tgtEl>
                                        <p:attrNameLst>
                                          <p:attrName>ppt_y</p:attrName>
                                        </p:attrNameLst>
                                      </p:cBhvr>
                                      <p:tavLst>
                                        <p:tav tm="0">
                                          <p:val>
                                            <p:strVal val="0-#ppt_h/2"/>
                                          </p:val>
                                        </p:tav>
                                        <p:tav tm="100000">
                                          <p:val>
                                            <p:strVal val="#ppt_y"/>
                                          </p:val>
                                        </p:tav>
                                      </p:tavLst>
                                    </p:anim>
                                  </p:childTnLst>
                                </p:cTn>
                              </p:par>
                              <p:par>
                                <p:cTn id="30" presetID="10" presetClass="entr" presetSubtype="0" fill="hold" grpId="1" nodeType="withEffect">
                                  <p:stCondLst>
                                    <p:cond delay="60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1500"/>
                                        <p:tgtEl>
                                          <p:spTgt spid="43"/>
                                        </p:tgtEl>
                                      </p:cBhvr>
                                    </p:animEffect>
                                  </p:childTnLst>
                                </p:cTn>
                              </p:par>
                            </p:childTnLst>
                          </p:cTn>
                        </p:par>
                        <p:par>
                          <p:cTn id="33" fill="hold">
                            <p:stCondLst>
                              <p:cond delay="2100"/>
                            </p:stCondLst>
                            <p:childTnLst>
                              <p:par>
                                <p:cTn id="34" presetID="2" presetClass="entr" presetSubtype="2" decel="100000" fill="hold" grpId="0" nodeType="afterEffect">
                                  <p:stCondLst>
                                    <p:cond delay="0"/>
                                  </p:stCondLst>
                                  <p:childTnLst>
                                    <p:set>
                                      <p:cBhvr>
                                        <p:cTn id="35" dur="1" fill="hold">
                                          <p:stCondLst>
                                            <p:cond delay="0"/>
                                          </p:stCondLst>
                                        </p:cTn>
                                        <p:tgtEl>
                                          <p:spTgt spid="47">
                                            <p:txEl>
                                              <p:pRg st="0" end="0"/>
                                            </p:txEl>
                                          </p:spTgt>
                                        </p:tgtEl>
                                        <p:attrNameLst>
                                          <p:attrName>style.visibility</p:attrName>
                                        </p:attrNameLst>
                                      </p:cBhvr>
                                      <p:to>
                                        <p:strVal val="visible"/>
                                      </p:to>
                                    </p:set>
                                    <p:anim calcmode="lin" valueType="num">
                                      <p:cBhvr additive="base">
                                        <p:cTn id="36"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37"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40" grpId="0" animBg="1"/>
      <p:bldP spid="40" grpId="1" animBg="1"/>
      <p:bldP spid="42" grpId="0" animBg="1"/>
      <p:bldP spid="42" grpId="1" animBg="1"/>
      <p:bldP spid="43" grpId="0" animBg="1"/>
      <p:bldP spid="43" grpId="1" animBg="1"/>
      <p:bldP spid="47" grpId="0" build="allAtOnce">
        <p:tmplLst>
          <p:tmpl lvl="1">
            <p:tnLst>
              <p:par>
                <p:cTn presetID="2" presetClass="entr" presetSubtype="2"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 Images &amp;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7006968" y="6309600"/>
            <a:ext cx="3860800" cy="365125"/>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1425054" y="6288526"/>
            <a:ext cx="720142" cy="365125"/>
          </a:xfrm>
          <a:prstGeom prst="rect">
            <a:avLst/>
          </a:prstGeom>
        </p:spPr>
        <p:txBody>
          <a:bodyPr/>
          <a:lstStyle/>
          <a:p>
            <a:fld id="{E6459DFB-86F3-43FA-8567-2EA6E426AE90}" type="slidenum">
              <a:rPr lang="ja-JP" altLang="en-US" smtClean="0"/>
              <a:pPr/>
              <a:t>‹#›</a:t>
            </a:fld>
            <a:endParaRPr lang="ja-JP" altLang="en-US"/>
          </a:p>
        </p:txBody>
      </p:sp>
      <p:sp>
        <p:nvSpPr>
          <p:cNvPr id="5" name="正方形/長方形 4"/>
          <p:cNvSpPr/>
          <p:nvPr userDrawn="1"/>
        </p:nvSpPr>
        <p:spPr>
          <a:xfrm>
            <a:off x="-9839" y="2194554"/>
            <a:ext cx="12192000" cy="2194553"/>
          </a:xfrm>
          <a:prstGeom prst="rect">
            <a:avLst/>
          </a:prstGeom>
          <a:solidFill>
            <a:srgbClr val="1557E8"/>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6" name="正方形/長方形 5"/>
          <p:cNvSpPr/>
          <p:nvPr userDrawn="1"/>
        </p:nvSpPr>
        <p:spPr>
          <a:xfrm>
            <a:off x="-4795" y="2481740"/>
            <a:ext cx="12192000" cy="1620180"/>
          </a:xfrm>
          <a:prstGeom prst="rect">
            <a:avLst/>
          </a:prstGeom>
          <a:solidFill>
            <a:srgbClr val="16409C"/>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7" name="正方形/長方形 6"/>
          <p:cNvSpPr/>
          <p:nvPr userDrawn="1"/>
        </p:nvSpPr>
        <p:spPr>
          <a:xfrm>
            <a:off x="0" y="0"/>
            <a:ext cx="12192000" cy="2194553"/>
          </a:xfrm>
          <a:prstGeom prst="rect">
            <a:avLst/>
          </a:prstGeom>
          <a:solidFill>
            <a:srgbClr val="F5832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8" name="正方形/長方形 7"/>
          <p:cNvSpPr/>
          <p:nvPr userDrawn="1"/>
        </p:nvSpPr>
        <p:spPr>
          <a:xfrm>
            <a:off x="1" y="278650"/>
            <a:ext cx="12182160" cy="1620180"/>
          </a:xfrm>
          <a:prstGeom prst="rect">
            <a:avLst/>
          </a:prstGeom>
          <a:solidFill>
            <a:srgbClr val="D9482C"/>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0960" tIns="30480" rIns="60960" bIns="30480" numCol="1" spcCol="0" rtlCol="0" fromWordArt="0" anchor="ctr" anchorCtr="0" forceAA="0" compatLnSpc="1">
            <a:prstTxWarp prst="textNoShape">
              <a:avLst/>
            </a:prstTxWarp>
            <a:noAutofit/>
          </a:bodyPr>
          <a:lstStyle/>
          <a:p>
            <a:pPr algn="ctr"/>
            <a:endParaRPr kumimoji="1" lang="ja-JP" altLang="en-US" sz="1200"/>
          </a:p>
        </p:txBody>
      </p:sp>
      <p:sp>
        <p:nvSpPr>
          <p:cNvPr id="9" name="図プレースホルダー 13"/>
          <p:cNvSpPr>
            <a:spLocks noGrp="1"/>
          </p:cNvSpPr>
          <p:nvPr>
            <p:ph type="pic" sz="quarter" idx="13" hasCustomPrompt="1"/>
          </p:nvPr>
        </p:nvSpPr>
        <p:spPr>
          <a:xfrm>
            <a:off x="6096000" y="2194554"/>
            <a:ext cx="6093811" cy="2194553"/>
          </a:xfrm>
          <a:custGeom>
            <a:avLst/>
            <a:gdLst/>
            <a:ahLst/>
            <a:cxnLst/>
            <a:rect l="l" t="t" r="r" b="b"/>
            <a:pathLst>
              <a:path w="9139924" h="3291830">
                <a:moveTo>
                  <a:pt x="0" y="0"/>
                </a:moveTo>
                <a:lnTo>
                  <a:pt x="1305146" y="0"/>
                </a:lnTo>
                <a:lnTo>
                  <a:pt x="9139924" y="0"/>
                </a:lnTo>
                <a:lnTo>
                  <a:pt x="9139924" y="3291830"/>
                </a:lnTo>
                <a:lnTo>
                  <a:pt x="1305146" y="3291830"/>
                </a:lnTo>
                <a:close/>
              </a:path>
            </a:pathLst>
          </a:custGeom>
          <a:solidFill>
            <a:schemeClr val="bg1">
              <a:alpha val="50000"/>
            </a:schemeClr>
          </a:solidFill>
        </p:spPr>
        <p:txBody>
          <a:bodyPr/>
          <a:lstStyle>
            <a:lvl1pPr>
              <a:defRPr baseline="0"/>
            </a:lvl1pPr>
          </a:lstStyle>
          <a:p>
            <a:r>
              <a:rPr kumimoji="1" lang="en-US" altLang="ja-JP" dirty="0"/>
              <a:t> Add an image</a:t>
            </a:r>
            <a:endParaRPr kumimoji="1" lang="ja-JP" altLang="en-US" dirty="0"/>
          </a:p>
        </p:txBody>
      </p:sp>
      <p:sp>
        <p:nvSpPr>
          <p:cNvPr id="10" name="図プレースホルダー 10"/>
          <p:cNvSpPr>
            <a:spLocks noGrp="1"/>
          </p:cNvSpPr>
          <p:nvPr>
            <p:ph type="pic" sz="quarter" idx="12" hasCustomPrompt="1"/>
          </p:nvPr>
        </p:nvSpPr>
        <p:spPr>
          <a:xfrm>
            <a:off x="1" y="0"/>
            <a:ext cx="6093811" cy="2194553"/>
          </a:xfrm>
          <a:custGeom>
            <a:avLst/>
            <a:gdLst/>
            <a:ahLst/>
            <a:cxnLst/>
            <a:rect l="l" t="t" r="r" b="b"/>
            <a:pathLst>
              <a:path w="9139924" h="3291830">
                <a:moveTo>
                  <a:pt x="0" y="0"/>
                </a:moveTo>
                <a:lnTo>
                  <a:pt x="7834778" y="0"/>
                </a:lnTo>
                <a:lnTo>
                  <a:pt x="9139924" y="3291830"/>
                </a:lnTo>
                <a:lnTo>
                  <a:pt x="7834778" y="3291830"/>
                </a:lnTo>
                <a:lnTo>
                  <a:pt x="0" y="3291830"/>
                </a:lnTo>
                <a:close/>
              </a:path>
            </a:pathLst>
          </a:custGeom>
          <a:solidFill>
            <a:schemeClr val="bg1">
              <a:alpha val="50000"/>
            </a:schemeClr>
          </a:solidFill>
        </p:spPr>
        <p:txBody>
          <a:bodyPr/>
          <a:lstStyle>
            <a:lvl1pPr marL="0" marR="0" indent="0" algn="l" defTabSz="1088556"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11" name="テキスト プレースホルダー 11"/>
          <p:cNvSpPr>
            <a:spLocks noGrp="1"/>
          </p:cNvSpPr>
          <p:nvPr>
            <p:ph type="body" sz="quarter" idx="16" hasCustomPrompt="1"/>
          </p:nvPr>
        </p:nvSpPr>
        <p:spPr>
          <a:xfrm>
            <a:off x="6100680" y="838956"/>
            <a:ext cx="5666442" cy="876805"/>
          </a:xfrm>
        </p:spPr>
        <p:txBody>
          <a:bodyPr anchor="t">
            <a:noAutofit/>
          </a:bodyPr>
          <a:lstStyle>
            <a:lvl1pPr algn="l">
              <a:lnSpc>
                <a:spcPct val="120000"/>
              </a:lnSpc>
              <a:defRPr sz="1333">
                <a:solidFill>
                  <a:schemeClr val="bg1"/>
                </a:solidFill>
                <a:latin typeface="Route 159" pitchFamily="2" charset="77"/>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6100680" y="452670"/>
            <a:ext cx="5666442" cy="515469"/>
          </a:xfrm>
        </p:spPr>
        <p:txBody>
          <a:bodyPr anchor="t">
            <a:noAutofit/>
          </a:bodyPr>
          <a:lstStyle>
            <a:lvl1pPr algn="l">
              <a:lnSpc>
                <a:spcPct val="120000"/>
              </a:lnSpc>
              <a:defRPr sz="2133" spc="0">
                <a:solidFill>
                  <a:schemeClr val="bg1"/>
                </a:solidFill>
                <a:latin typeface="Route 159" pitchFamily="2" charset="77"/>
              </a:defRPr>
            </a:lvl1pPr>
          </a:lstStyle>
          <a:p>
            <a:pPr lvl="0"/>
            <a:r>
              <a:rPr lang="en-US" altLang="ja-JP" dirty="0"/>
              <a:t>Text Here</a:t>
            </a:r>
            <a:endParaRPr lang="en-US" dirty="0"/>
          </a:p>
        </p:txBody>
      </p:sp>
      <p:sp>
        <p:nvSpPr>
          <p:cNvPr id="13" name="テキスト プレースホルダー 11"/>
          <p:cNvSpPr>
            <a:spLocks noGrp="1"/>
          </p:cNvSpPr>
          <p:nvPr>
            <p:ph type="body" sz="quarter" idx="40" hasCustomPrompt="1"/>
          </p:nvPr>
        </p:nvSpPr>
        <p:spPr>
          <a:xfrm>
            <a:off x="399552" y="3062960"/>
            <a:ext cx="5666442" cy="846094"/>
          </a:xfrm>
        </p:spPr>
        <p:txBody>
          <a:bodyPr anchor="t">
            <a:noAutofit/>
          </a:bodyPr>
          <a:lstStyle>
            <a:lvl1pPr algn="l">
              <a:lnSpc>
                <a:spcPct val="120000"/>
              </a:lnSpc>
              <a:defRPr sz="1333">
                <a:solidFill>
                  <a:schemeClr val="bg1"/>
                </a:solidFill>
                <a:latin typeface="Route 159" pitchFamily="2" charset="77"/>
              </a:defRPr>
            </a:lvl1pPr>
          </a:lstStyle>
          <a:p>
            <a:pPr lvl="0"/>
            <a:r>
              <a:rPr lang="en-US" altLang="ja-JP" dirty="0"/>
              <a:t>Text Here</a:t>
            </a:r>
            <a:endParaRPr lang="en-US" dirty="0"/>
          </a:p>
        </p:txBody>
      </p:sp>
      <p:sp>
        <p:nvSpPr>
          <p:cNvPr id="14" name="テキスト プレースホルダー 11"/>
          <p:cNvSpPr>
            <a:spLocks noGrp="1"/>
          </p:cNvSpPr>
          <p:nvPr>
            <p:ph type="body" sz="quarter" idx="41" hasCustomPrompt="1"/>
          </p:nvPr>
        </p:nvSpPr>
        <p:spPr>
          <a:xfrm>
            <a:off x="399552" y="2676673"/>
            <a:ext cx="5666442" cy="515469"/>
          </a:xfrm>
        </p:spPr>
        <p:txBody>
          <a:bodyPr anchor="t">
            <a:noAutofit/>
          </a:bodyPr>
          <a:lstStyle>
            <a:lvl1pPr algn="l">
              <a:lnSpc>
                <a:spcPct val="120000"/>
              </a:lnSpc>
              <a:defRPr sz="2133" spc="0">
                <a:solidFill>
                  <a:schemeClr val="bg1"/>
                </a:solidFill>
                <a:latin typeface="Route 159" pitchFamily="2" charset="77"/>
              </a:defRPr>
            </a:lvl1pPr>
          </a:lstStyle>
          <a:p>
            <a:pPr lvl="0"/>
            <a:r>
              <a:rPr lang="en-US" altLang="ja-JP" dirty="0"/>
              <a:t>Text Here</a:t>
            </a:r>
            <a:endParaRPr lang="en-US" dirty="0"/>
          </a:p>
        </p:txBody>
      </p:sp>
      <p:sp>
        <p:nvSpPr>
          <p:cNvPr id="15" name="タイトル プレースホルダー 1"/>
          <p:cNvSpPr>
            <a:spLocks noGrp="1"/>
          </p:cNvSpPr>
          <p:nvPr>
            <p:ph type="title" hasCustomPrompt="1"/>
          </p:nvPr>
        </p:nvSpPr>
        <p:spPr>
          <a:xfrm>
            <a:off x="286850" y="4533123"/>
            <a:ext cx="11618299" cy="802101"/>
          </a:xfrm>
          <a:prstGeom prst="rect">
            <a:avLst/>
          </a:prstGeom>
        </p:spPr>
        <p:txBody>
          <a:bodyPr vert="horz" lIns="163275" tIns="81638" rIns="163275" bIns="81638" rtlCol="0" anchor="ctr">
            <a:normAutofit/>
          </a:bodyPr>
          <a:lstStyle>
            <a:lvl1pPr algn="ctr">
              <a:defRPr baseline="0">
                <a:solidFill>
                  <a:srgbClr val="D9482C"/>
                </a:solidFill>
                <a:latin typeface="Route 159" pitchFamily="2" charset="77"/>
              </a:defRPr>
            </a:lvl1pPr>
          </a:lstStyle>
          <a:p>
            <a:r>
              <a:rPr kumimoji="1" lang="en-US" altLang="ja-JP" dirty="0"/>
              <a:t>Slide Title Goes Here</a:t>
            </a:r>
            <a:endParaRPr kumimoji="1" lang="ja-JP" altLang="en-US" dirty="0"/>
          </a:p>
        </p:txBody>
      </p:sp>
      <p:sp>
        <p:nvSpPr>
          <p:cNvPr id="16" name="テキスト プレースホルダー 6"/>
          <p:cNvSpPr>
            <a:spLocks noGrp="1"/>
          </p:cNvSpPr>
          <p:nvPr>
            <p:ph type="body" sz="quarter" idx="42" hasCustomPrompt="1"/>
          </p:nvPr>
        </p:nvSpPr>
        <p:spPr>
          <a:xfrm>
            <a:off x="286850" y="5397219"/>
            <a:ext cx="11618299" cy="891307"/>
          </a:xfrm>
        </p:spPr>
        <p:txBody>
          <a:bodyPr>
            <a:noAutofit/>
          </a:bodyPr>
          <a:lstStyle>
            <a:lvl1pPr algn="ctr">
              <a:defRPr sz="1333" b="0" i="0" u="none" baseline="0">
                <a:solidFill>
                  <a:schemeClr val="tx2"/>
                </a:solidFill>
                <a:latin typeface="Route 159" pitchFamily="2" charset="77"/>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7" name="正方形/長方形 16"/>
          <p:cNvSpPr/>
          <p:nvPr userDrawn="1"/>
        </p:nvSpPr>
        <p:spPr>
          <a:xfrm>
            <a:off x="5039790" y="5301208"/>
            <a:ext cx="2160427" cy="48005"/>
          </a:xfrm>
          <a:prstGeom prst="rect">
            <a:avLst/>
          </a:prstGeom>
          <a:solidFill>
            <a:srgbClr val="D948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Tree>
    <p:extLst>
      <p:ext uri="{BB962C8B-B14F-4D97-AF65-F5344CB8AC3E}">
        <p14:creationId xmlns:p14="http://schemas.microsoft.com/office/powerpoint/2010/main" val="127654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20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grpId="0" nodeType="withEffect">
                                  <p:stCondLst>
                                    <p:cond delay="20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1700"/>
                            </p:stCondLst>
                            <p:childTnLst>
                              <p:par>
                                <p:cTn id="23" presetID="22" presetClass="entr" presetSubtype="2" fill="hold" grpId="0" nodeType="afterEffect">
                                  <p:stCondLst>
                                    <p:cond delay="25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450"/>
                            </p:stCondLst>
                            <p:childTnLst>
                              <p:par>
                                <p:cTn id="27" presetID="22" presetClass="entr" presetSubtype="8"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2950"/>
                            </p:stCondLst>
                            <p:childTnLst>
                              <p:par>
                                <p:cTn id="31" presetID="22" presetClass="entr" presetSubtype="2"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right)">
                                      <p:cBhvr>
                                        <p:cTn id="33" dur="500"/>
                                        <p:tgtEl>
                                          <p:spTgt spid="6"/>
                                        </p:tgtEl>
                                      </p:cBhvr>
                                    </p:animEffect>
                                  </p:childTnLst>
                                </p:cTn>
                              </p:par>
                              <p:par>
                                <p:cTn id="34" presetID="22" presetClass="entr" presetSubtype="2" fill="hold" grpId="0" nodeType="withEffect">
                                  <p:stCondLst>
                                    <p:cond delay="200"/>
                                  </p:stCondLst>
                                  <p:childTnLst>
                                    <p:set>
                                      <p:cBhvr>
                                        <p:cTn id="35" dur="1" fill="hold">
                                          <p:stCondLst>
                                            <p:cond delay="0"/>
                                          </p:stCondLst>
                                        </p:cTn>
                                        <p:tgtEl>
                                          <p:spTgt spid="14"/>
                                        </p:tgtEl>
                                        <p:attrNameLst>
                                          <p:attrName>style.visibility</p:attrName>
                                        </p:attrNameLst>
                                      </p:cBhvr>
                                      <p:to>
                                        <p:strVal val="visible"/>
                                      </p:to>
                                    </p:set>
                                    <p:animEffect transition="in" filter="wipe(right)">
                                      <p:cBhvr>
                                        <p:cTn id="36" dur="500"/>
                                        <p:tgtEl>
                                          <p:spTgt spid="14"/>
                                        </p:tgtEl>
                                      </p:cBhvr>
                                    </p:animEffect>
                                  </p:childTnLst>
                                </p:cTn>
                              </p:par>
                              <p:par>
                                <p:cTn id="37" presetID="22" presetClass="entr" presetSubtype="2" fill="hold" grpId="0" nodeType="withEffect">
                                  <p:stCondLst>
                                    <p:cond delay="20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childTnLst>
                          </p:cTn>
                        </p:par>
                        <p:par>
                          <p:cTn id="40" fill="hold">
                            <p:stCondLst>
                              <p:cond delay="3650"/>
                            </p:stCondLst>
                            <p:childTnLst>
                              <p:par>
                                <p:cTn id="41" presetID="2" presetClass="entr" presetSubtype="8" decel="100000" fill="hold" grpId="0" nodeType="afterEffect">
                                  <p:stCondLst>
                                    <p:cond delay="500"/>
                                  </p:stCondLst>
                                  <p:iterate type="wd">
                                    <p:tmPct val="10000"/>
                                  </p:iterate>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0-#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4800"/>
                            </p:stCondLst>
                            <p:childTnLst>
                              <p:par>
                                <p:cTn id="46" presetID="2" presetClass="entr" presetSubtype="2" decel="10000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1+#ppt_w/2"/>
                                          </p:val>
                                        </p:tav>
                                        <p:tav tm="100000">
                                          <p:val>
                                            <p:strVal val="#ppt_x"/>
                                          </p:val>
                                        </p:tav>
                                      </p:tavLst>
                                    </p:anim>
                                    <p:anim calcmode="lin" valueType="num">
                                      <p:cBhvr additive="base">
                                        <p:cTn id="49" dur="500" fill="hold"/>
                                        <p:tgtEl>
                                          <p:spTgt spid="17"/>
                                        </p:tgtEl>
                                        <p:attrNameLst>
                                          <p:attrName>ppt_y</p:attrName>
                                        </p:attrNameLst>
                                      </p:cBhvr>
                                      <p:tavLst>
                                        <p:tav tm="0">
                                          <p:val>
                                            <p:strVal val="#ppt_y"/>
                                          </p:val>
                                        </p:tav>
                                        <p:tav tm="100000">
                                          <p:val>
                                            <p:strVal val="#ppt_y"/>
                                          </p:val>
                                        </p:tav>
                                      </p:tavLst>
                                    </p:anim>
                                  </p:childTnLst>
                                </p:cTn>
                              </p:par>
                              <p:par>
                                <p:cTn id="50" presetID="22" presetClass="entr" presetSubtype="8" fill="hold" grpId="0" nodeType="withEffect">
                                  <p:stCondLst>
                                    <p:cond delay="0"/>
                                  </p:stCondLst>
                                  <p:childTnLst>
                                    <p:set>
                                      <p:cBhvr>
                                        <p:cTn id="51" dur="1" fill="hold">
                                          <p:stCondLst>
                                            <p:cond delay="0"/>
                                          </p:stCondLst>
                                        </p:cTn>
                                        <p:tgtEl>
                                          <p:spTgt spid="16">
                                            <p:txEl>
                                              <p:pRg st="0" end="0"/>
                                            </p:txEl>
                                          </p:spTgt>
                                        </p:tgtEl>
                                        <p:attrNameLst>
                                          <p:attrName>style.visibility</p:attrName>
                                        </p:attrNameLst>
                                      </p:cBhvr>
                                      <p:to>
                                        <p:strVal val="visible"/>
                                      </p:to>
                                    </p:set>
                                    <p:animEffect transition="in" filter="wipe(left)">
                                      <p:cBhvr>
                                        <p:cTn id="5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tmplLst>
          <p:tmpl>
            <p:tnLst>
              <p:par>
                <p:cTn presetID="22" presetClass="entr" presetSubtype="8"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p:tmplLst>
          <p:tmpl>
            <p:tnLst>
              <p:par>
                <p:cTn presetID="22" presetClass="entr" presetSubtype="8"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tmplLst>
          <p:tmpl>
            <p:tnLst>
              <p:par>
                <p:cTn presetID="22" presetClass="entr" presetSubtype="2"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p:tmplLst>
          <p:tmpl>
            <p:tnLst>
              <p:par>
                <p:cTn presetID="22" presetClass="entr" presetSubtype="2"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7693817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0860999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9/11/2023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6629238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9/11/2023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1787878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9/11/2023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6253113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9/11/2023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52579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2428B-D44B-AB43-9408-116AE386E2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348CE93-A418-B34D-A866-8B9AE11B7F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7541CA-5730-464D-956D-DC9DC6B0AD08}"/>
              </a:ext>
            </a:extLst>
          </p:cNvPr>
          <p:cNvSpPr>
            <a:spLocks noGrp="1"/>
          </p:cNvSpPr>
          <p:nvPr>
            <p:ph type="dt" sz="half" idx="10"/>
          </p:nvPr>
        </p:nvSpPr>
        <p:spPr/>
        <p:txBody>
          <a:bodyPr/>
          <a:lstStyle/>
          <a:p>
            <a:fld id="{41B3EF4D-7511-344F-8E2E-702AE9F3F509}" type="datetimeFigureOut">
              <a:rPr lang="en-US" smtClean="0"/>
              <a:t>9/11/2023</a:t>
            </a:fld>
            <a:endParaRPr lang="en-US"/>
          </a:p>
        </p:txBody>
      </p:sp>
      <p:sp>
        <p:nvSpPr>
          <p:cNvPr id="5" name="Footer Placeholder 4">
            <a:extLst>
              <a:ext uri="{FF2B5EF4-FFF2-40B4-BE49-F238E27FC236}">
                <a16:creationId xmlns:a16="http://schemas.microsoft.com/office/drawing/2014/main" id="{E97AD1D0-4963-314B-844A-67CDC3D4FCB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2512BA-FAD5-4344-95AF-0C3511E72D88}"/>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111804708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9/11/2023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9995483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45_Title Slide">
    <p:spTree>
      <p:nvGrpSpPr>
        <p:cNvPr id="1" name=""/>
        <p:cNvGrpSpPr/>
        <p:nvPr/>
      </p:nvGrpSpPr>
      <p:grpSpPr>
        <a:xfrm>
          <a:off x="0" y="0"/>
          <a:ext cx="0" cy="0"/>
          <a:chOff x="0" y="0"/>
          <a:chExt cx="0" cy="0"/>
        </a:xfrm>
      </p:grpSpPr>
      <p:sp>
        <p:nvSpPr>
          <p:cNvPr id="7" name="Picture Placeholder 2"/>
          <p:cNvSpPr>
            <a:spLocks noGrp="1"/>
          </p:cNvSpPr>
          <p:nvPr>
            <p:ph type="pic" sz="quarter" idx="11" hasCustomPrompt="1"/>
          </p:nvPr>
        </p:nvSpPr>
        <p:spPr>
          <a:xfrm>
            <a:off x="0" y="0"/>
            <a:ext cx="5406998" cy="6858000"/>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a:t>Insert Image</a:t>
            </a:r>
          </a:p>
        </p:txBody>
      </p:sp>
    </p:spTree>
    <p:extLst>
      <p:ext uri="{BB962C8B-B14F-4D97-AF65-F5344CB8AC3E}">
        <p14:creationId xmlns:p14="http://schemas.microsoft.com/office/powerpoint/2010/main" val="202592337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52_Title Slide">
    <p:spTree>
      <p:nvGrpSpPr>
        <p:cNvPr id="1" name=""/>
        <p:cNvGrpSpPr/>
        <p:nvPr/>
      </p:nvGrpSpPr>
      <p:grpSpPr>
        <a:xfrm>
          <a:off x="0" y="0"/>
          <a:ext cx="0" cy="0"/>
          <a:chOff x="0" y="0"/>
          <a:chExt cx="0" cy="0"/>
        </a:xfrm>
      </p:grpSpPr>
      <p:sp>
        <p:nvSpPr>
          <p:cNvPr id="9" name="Picture Placeholder 2"/>
          <p:cNvSpPr>
            <a:spLocks noGrp="1"/>
          </p:cNvSpPr>
          <p:nvPr>
            <p:ph type="pic" sz="quarter" idx="11" hasCustomPrompt="1"/>
          </p:nvPr>
        </p:nvSpPr>
        <p:spPr>
          <a:xfrm>
            <a:off x="1281977" y="2469133"/>
            <a:ext cx="4299355" cy="2662658"/>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a:t>Insert Image</a:t>
            </a:r>
          </a:p>
        </p:txBody>
      </p:sp>
      <p:sp>
        <p:nvSpPr>
          <p:cNvPr id="7" name="Title 3"/>
          <p:cNvSpPr>
            <a:spLocks noGrp="1"/>
          </p:cNvSpPr>
          <p:nvPr>
            <p:ph type="title" hasCustomPrompt="1"/>
          </p:nvPr>
        </p:nvSpPr>
        <p:spPr>
          <a:xfrm>
            <a:off x="914400" y="618911"/>
            <a:ext cx="10363200" cy="817561"/>
          </a:xfrm>
        </p:spPr>
        <p:txBody>
          <a:bodyPr>
            <a:normAutofit/>
          </a:bodyPr>
          <a:lstStyle>
            <a:lvl1pPr algn="l">
              <a:defRPr sz="4400" b="1" i="0">
                <a:solidFill>
                  <a:srgbClr val="292D34"/>
                </a:solidFill>
                <a:latin typeface="Arial Narrow" charset="0"/>
                <a:ea typeface="Arial Narrow" charset="0"/>
                <a:cs typeface="Arial Narrow" charset="0"/>
              </a:defRPr>
            </a:lvl1pPr>
          </a:lstStyle>
          <a:p>
            <a:r>
              <a:rPr lang="en-US"/>
              <a:t>CLICK TO EDIT MASTER TITLE STYLE</a:t>
            </a:r>
          </a:p>
        </p:txBody>
      </p:sp>
      <p:sp>
        <p:nvSpPr>
          <p:cNvPr id="11" name="Text Placeholder 5"/>
          <p:cNvSpPr>
            <a:spLocks noGrp="1"/>
          </p:cNvSpPr>
          <p:nvPr>
            <p:ph type="body" sz="quarter" idx="10" hasCustomPrompt="1"/>
          </p:nvPr>
        </p:nvSpPr>
        <p:spPr>
          <a:xfrm>
            <a:off x="914400" y="1352377"/>
            <a:ext cx="10363200" cy="419273"/>
          </a:xfrm>
        </p:spPr>
        <p:txBody>
          <a:bodyPr>
            <a:normAutofit/>
          </a:bodyPr>
          <a:lstStyle>
            <a:lvl1pPr marL="0" indent="0" algn="l">
              <a:buNone/>
              <a:defRPr sz="2400" b="1" i="0">
                <a:solidFill>
                  <a:schemeClr val="accent1"/>
                </a:solidFill>
                <a:latin typeface="Arial Narrow" charset="0"/>
                <a:ea typeface="Arial Narrow" charset="0"/>
                <a:cs typeface="Arial Narrow" charset="0"/>
              </a:defRPr>
            </a:lvl1pPr>
          </a:lstStyle>
          <a:p>
            <a:pPr lvl="0"/>
            <a:r>
              <a:rPr lang="en-US"/>
              <a:t>EDIT MASTER TEXT STYLE</a:t>
            </a:r>
          </a:p>
        </p:txBody>
      </p:sp>
    </p:spTree>
    <p:extLst>
      <p:ext uri="{BB962C8B-B14F-4D97-AF65-F5344CB8AC3E}">
        <p14:creationId xmlns:p14="http://schemas.microsoft.com/office/powerpoint/2010/main" val="52651450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69_Title Slide">
    <p:spTree>
      <p:nvGrpSpPr>
        <p:cNvPr id="1" name=""/>
        <p:cNvGrpSpPr/>
        <p:nvPr/>
      </p:nvGrpSpPr>
      <p:grpSpPr>
        <a:xfrm>
          <a:off x="0" y="0"/>
          <a:ext cx="0" cy="0"/>
          <a:chOff x="0" y="0"/>
          <a:chExt cx="0" cy="0"/>
        </a:xfrm>
      </p:grpSpPr>
      <p:sp>
        <p:nvSpPr>
          <p:cNvPr id="8" name="Picture Placeholder 2"/>
          <p:cNvSpPr>
            <a:spLocks noGrp="1"/>
          </p:cNvSpPr>
          <p:nvPr>
            <p:ph type="pic" sz="quarter" idx="11" hasCustomPrompt="1"/>
          </p:nvPr>
        </p:nvSpPr>
        <p:spPr>
          <a:xfrm>
            <a:off x="4057170" y="2443089"/>
            <a:ext cx="1605963" cy="2866578"/>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a:t>Insert Image</a:t>
            </a:r>
          </a:p>
        </p:txBody>
      </p:sp>
      <p:sp>
        <p:nvSpPr>
          <p:cNvPr id="9" name="Picture Placeholder 2"/>
          <p:cNvSpPr>
            <a:spLocks noGrp="1"/>
          </p:cNvSpPr>
          <p:nvPr>
            <p:ph type="pic" sz="quarter" idx="12" hasCustomPrompt="1"/>
          </p:nvPr>
        </p:nvSpPr>
        <p:spPr>
          <a:xfrm>
            <a:off x="6131859" y="2458456"/>
            <a:ext cx="1736591" cy="3043311"/>
          </a:xfrm>
          <a:pattFill prst="pct5">
            <a:fgClr>
              <a:schemeClr val="tx1">
                <a:lumMod val="50000"/>
              </a:schemeClr>
            </a:fgClr>
            <a:bgClr>
              <a:schemeClr val="bg1">
                <a:lumMod val="95000"/>
              </a:schemeClr>
            </a:bgClr>
          </a:pattFill>
        </p:spPr>
        <p:txBody>
          <a:bodyPr anchor="ctr">
            <a:normAutofit/>
          </a:bodyPr>
          <a:lstStyle>
            <a:lvl1pPr marL="0" indent="0" algn="ctr">
              <a:buNone/>
              <a:defRPr sz="1800" baseline="0">
                <a:latin typeface="+mj-lt"/>
              </a:defRPr>
            </a:lvl1pPr>
          </a:lstStyle>
          <a:p>
            <a:r>
              <a:rPr lang="en-US"/>
              <a:t>Insert Image</a:t>
            </a:r>
          </a:p>
        </p:txBody>
      </p:sp>
      <p:sp>
        <p:nvSpPr>
          <p:cNvPr id="7" name="Title 3"/>
          <p:cNvSpPr>
            <a:spLocks noGrp="1"/>
          </p:cNvSpPr>
          <p:nvPr>
            <p:ph type="title" hasCustomPrompt="1"/>
          </p:nvPr>
        </p:nvSpPr>
        <p:spPr>
          <a:xfrm>
            <a:off x="914400" y="618911"/>
            <a:ext cx="10363200" cy="817561"/>
          </a:xfrm>
        </p:spPr>
        <p:txBody>
          <a:bodyPr>
            <a:normAutofit/>
          </a:bodyPr>
          <a:lstStyle>
            <a:lvl1pPr algn="l">
              <a:defRPr sz="4400" b="1" i="0">
                <a:solidFill>
                  <a:srgbClr val="292D34"/>
                </a:solidFill>
                <a:latin typeface="Arial Narrow" charset="0"/>
                <a:ea typeface="Arial Narrow" charset="0"/>
                <a:cs typeface="Arial Narrow" charset="0"/>
              </a:defRPr>
            </a:lvl1pPr>
          </a:lstStyle>
          <a:p>
            <a:r>
              <a:rPr lang="en-US"/>
              <a:t>CLICK TO EDIT MASTER TITLE STYLE</a:t>
            </a:r>
          </a:p>
        </p:txBody>
      </p:sp>
      <p:sp>
        <p:nvSpPr>
          <p:cNvPr id="10" name="Text Placeholder 5"/>
          <p:cNvSpPr>
            <a:spLocks noGrp="1"/>
          </p:cNvSpPr>
          <p:nvPr>
            <p:ph type="body" sz="quarter" idx="10" hasCustomPrompt="1"/>
          </p:nvPr>
        </p:nvSpPr>
        <p:spPr>
          <a:xfrm>
            <a:off x="914400" y="1352377"/>
            <a:ext cx="10363200" cy="419273"/>
          </a:xfrm>
        </p:spPr>
        <p:txBody>
          <a:bodyPr>
            <a:normAutofit/>
          </a:bodyPr>
          <a:lstStyle>
            <a:lvl1pPr marL="0" indent="0" algn="l">
              <a:buNone/>
              <a:defRPr sz="2400" b="1" i="0">
                <a:solidFill>
                  <a:schemeClr val="accent1"/>
                </a:solidFill>
                <a:latin typeface="Arial Narrow" charset="0"/>
                <a:ea typeface="Arial Narrow" charset="0"/>
                <a:cs typeface="Arial Narrow" charset="0"/>
              </a:defRPr>
            </a:lvl1pPr>
          </a:lstStyle>
          <a:p>
            <a:pPr lvl="0"/>
            <a:r>
              <a:rPr lang="en-US"/>
              <a:t>EDIT MASTER TEXT STYLE</a:t>
            </a:r>
          </a:p>
        </p:txBody>
      </p:sp>
    </p:spTree>
    <p:extLst>
      <p:ext uri="{BB962C8B-B14F-4D97-AF65-F5344CB8AC3E}">
        <p14:creationId xmlns:p14="http://schemas.microsoft.com/office/powerpoint/2010/main" val="33407632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30_Title Slide">
    <p:spTree>
      <p:nvGrpSpPr>
        <p:cNvPr id="1" name=""/>
        <p:cNvGrpSpPr/>
        <p:nvPr/>
      </p:nvGrpSpPr>
      <p:grpSpPr>
        <a:xfrm>
          <a:off x="0" y="0"/>
          <a:ext cx="0" cy="0"/>
          <a:chOff x="0" y="0"/>
          <a:chExt cx="0" cy="0"/>
        </a:xfrm>
      </p:grpSpPr>
      <p:sp>
        <p:nvSpPr>
          <p:cNvPr id="7" name="Title 3"/>
          <p:cNvSpPr>
            <a:spLocks noGrp="1"/>
          </p:cNvSpPr>
          <p:nvPr>
            <p:ph type="title" hasCustomPrompt="1"/>
          </p:nvPr>
        </p:nvSpPr>
        <p:spPr>
          <a:xfrm>
            <a:off x="914400" y="618911"/>
            <a:ext cx="10363200" cy="817561"/>
          </a:xfrm>
        </p:spPr>
        <p:txBody>
          <a:bodyPr>
            <a:normAutofit/>
          </a:bodyPr>
          <a:lstStyle>
            <a:lvl1pPr algn="l">
              <a:defRPr sz="4400" b="1" i="0">
                <a:solidFill>
                  <a:srgbClr val="292D34"/>
                </a:solidFill>
                <a:latin typeface="Arial Narrow" charset="0"/>
                <a:ea typeface="Arial Narrow" charset="0"/>
                <a:cs typeface="Arial Narrow" charset="0"/>
              </a:defRPr>
            </a:lvl1pPr>
          </a:lstStyle>
          <a:p>
            <a:r>
              <a:rPr lang="en-US"/>
              <a:t>CLICK TO EDIT MASTER TITLE STYLE</a:t>
            </a:r>
          </a:p>
        </p:txBody>
      </p:sp>
      <p:sp>
        <p:nvSpPr>
          <p:cNvPr id="8" name="Text Placeholder 5"/>
          <p:cNvSpPr>
            <a:spLocks noGrp="1"/>
          </p:cNvSpPr>
          <p:nvPr>
            <p:ph type="body" sz="quarter" idx="10" hasCustomPrompt="1"/>
          </p:nvPr>
        </p:nvSpPr>
        <p:spPr>
          <a:xfrm>
            <a:off x="914400" y="1352377"/>
            <a:ext cx="10363200" cy="419273"/>
          </a:xfrm>
        </p:spPr>
        <p:txBody>
          <a:bodyPr>
            <a:normAutofit/>
          </a:bodyPr>
          <a:lstStyle>
            <a:lvl1pPr marL="0" indent="0" algn="l">
              <a:buNone/>
              <a:defRPr sz="2400" b="1" i="0">
                <a:solidFill>
                  <a:schemeClr val="accent1"/>
                </a:solidFill>
                <a:latin typeface="Arial Narrow" charset="0"/>
                <a:ea typeface="Arial Narrow" charset="0"/>
                <a:cs typeface="Arial Narrow" charset="0"/>
              </a:defRPr>
            </a:lvl1pPr>
          </a:lstStyle>
          <a:p>
            <a:pPr lvl="0"/>
            <a:r>
              <a:rPr lang="en-US"/>
              <a:t>EDIT MASTER TEXT STYLE</a:t>
            </a:r>
          </a:p>
        </p:txBody>
      </p:sp>
    </p:spTree>
    <p:extLst>
      <p:ext uri="{BB962C8B-B14F-4D97-AF65-F5344CB8AC3E}">
        <p14:creationId xmlns:p14="http://schemas.microsoft.com/office/powerpoint/2010/main" val="8387963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6B65D-E6C4-BD46-9DEF-0E8299156F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42C2B3-9DCC-E74F-8B09-87B6395B408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61D910-7860-234C-BD49-F3E8135E3357}"/>
              </a:ext>
            </a:extLst>
          </p:cNvPr>
          <p:cNvSpPr>
            <a:spLocks noGrp="1"/>
          </p:cNvSpPr>
          <p:nvPr>
            <p:ph type="dt" sz="half" idx="10"/>
          </p:nvPr>
        </p:nvSpPr>
        <p:spPr/>
        <p:txBody>
          <a:bodyPr/>
          <a:lstStyle/>
          <a:p>
            <a:fld id="{41B3EF4D-7511-344F-8E2E-702AE9F3F509}" type="datetimeFigureOut">
              <a:rPr lang="en-US" smtClean="0"/>
              <a:t>9/11/2023</a:t>
            </a:fld>
            <a:endParaRPr lang="en-US"/>
          </a:p>
        </p:txBody>
      </p:sp>
      <p:sp>
        <p:nvSpPr>
          <p:cNvPr id="5" name="Footer Placeholder 4">
            <a:extLst>
              <a:ext uri="{FF2B5EF4-FFF2-40B4-BE49-F238E27FC236}">
                <a16:creationId xmlns:a16="http://schemas.microsoft.com/office/drawing/2014/main" id="{D06C6ADD-0484-4540-BBAF-8D268664E4D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F99878-7E5C-AB48-A7D6-9CA1E7948576}"/>
              </a:ext>
            </a:extLst>
          </p:cNvPr>
          <p:cNvSpPr>
            <a:spLocks noGrp="1"/>
          </p:cNvSpPr>
          <p:nvPr>
            <p:ph type="sldNum" sz="quarter" idx="12"/>
          </p:nvPr>
        </p:nvSpPr>
        <p:spPr/>
        <p:txBody>
          <a:bodyPr/>
          <a:lstStyle/>
          <a:p>
            <a:fld id="{A5997FB4-82E9-7348-AE9A-C55A0E58B6A4}" type="slidenum">
              <a:rPr lang="en-US" smtClean="0"/>
              <a:t>‹#›</a:t>
            </a:fld>
            <a:endParaRPr lang="en-US"/>
          </a:p>
        </p:txBody>
      </p:sp>
    </p:spTree>
    <p:extLst>
      <p:ext uri="{BB962C8B-B14F-4D97-AF65-F5344CB8AC3E}">
        <p14:creationId xmlns:p14="http://schemas.microsoft.com/office/powerpoint/2010/main" val="16945555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slideLayout" Target="../slideLayouts/slideLayout57.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42" Type="http://schemas.openxmlformats.org/officeDocument/2006/relationships/slideLayout" Target="../slideLayouts/slideLayout60.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41" Type="http://schemas.openxmlformats.org/officeDocument/2006/relationships/slideLayout" Target="../slideLayouts/slideLayout59.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43" Type="http://schemas.openxmlformats.org/officeDocument/2006/relationships/theme" Target="../theme/theme3.xml"/><Relationship Id="rId8" Type="http://schemas.openxmlformats.org/officeDocument/2006/relationships/slideLayout" Target="../slideLayouts/slideLayout26.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slideLayout" Target="../slideLayouts/slideLayout73.xml"/><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slideLayout" Target="../slideLayouts/slideLayout72.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slideLayout" Target="../slideLayouts/slideLayout71.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1.xml"/><Relationship Id="rId3" Type="http://schemas.openxmlformats.org/officeDocument/2006/relationships/slideLayout" Target="../slideLayouts/slideLayout76.xml"/><Relationship Id="rId7" Type="http://schemas.openxmlformats.org/officeDocument/2006/relationships/slideLayout" Target="../slideLayouts/slideLayout80.xml"/><Relationship Id="rId12" Type="http://schemas.openxmlformats.org/officeDocument/2006/relationships/theme" Target="../theme/theme5.xml"/><Relationship Id="rId2" Type="http://schemas.openxmlformats.org/officeDocument/2006/relationships/slideLayout" Target="../slideLayouts/slideLayout75.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5" Type="http://schemas.openxmlformats.org/officeDocument/2006/relationships/slideLayout" Target="../slideLayouts/slideLayout78.xml"/><Relationship Id="rId10" Type="http://schemas.openxmlformats.org/officeDocument/2006/relationships/slideLayout" Target="../slideLayouts/slideLayout83.xml"/><Relationship Id="rId4" Type="http://schemas.openxmlformats.org/officeDocument/2006/relationships/slideLayout" Target="../slideLayouts/slideLayout77.xml"/><Relationship Id="rId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Master deck</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D73DD4-C3D4-754B-9421-497000A3E2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EBD3C9-8522-B140-8CB9-76CE8117EF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17448B-936D-194B-9E15-0B2F4A839FE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B3EF4D-7511-344F-8E2E-702AE9F3F509}" type="datetimeFigureOut">
              <a:rPr lang="en-US" smtClean="0"/>
              <a:t>9/11/2023</a:t>
            </a:fld>
            <a:endParaRPr lang="en-US"/>
          </a:p>
        </p:txBody>
      </p:sp>
      <p:sp>
        <p:nvSpPr>
          <p:cNvPr id="5" name="Footer Placeholder 4">
            <a:extLst>
              <a:ext uri="{FF2B5EF4-FFF2-40B4-BE49-F238E27FC236}">
                <a16:creationId xmlns:a16="http://schemas.microsoft.com/office/drawing/2014/main" id="{8F0C5F34-91B9-8747-A779-C7B75472D0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4067932-E895-D141-AB3C-D9954F6B23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997FB4-82E9-7348-AE9A-C55A0E58B6A4}" type="slidenum">
              <a:rPr lang="en-US" smtClean="0"/>
              <a:t>‹#›</a:t>
            </a:fld>
            <a:endParaRPr lang="en-US"/>
          </a:p>
        </p:txBody>
      </p:sp>
    </p:spTree>
    <p:extLst>
      <p:ext uri="{BB962C8B-B14F-4D97-AF65-F5344CB8AC3E}">
        <p14:creationId xmlns:p14="http://schemas.microsoft.com/office/powerpoint/2010/main" val="181273949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5" name="正方形/長方形 14"/>
          <p:cNvSpPr/>
          <p:nvPr userDrawn="1"/>
        </p:nvSpPr>
        <p:spPr>
          <a:xfrm>
            <a:off x="0" y="0"/>
            <a:ext cx="12192000" cy="745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 name="タイトル プレースホルダー 1"/>
          <p:cNvSpPr>
            <a:spLocks noGrp="1"/>
          </p:cNvSpPr>
          <p:nvPr>
            <p:ph type="title"/>
          </p:nvPr>
        </p:nvSpPr>
        <p:spPr>
          <a:xfrm>
            <a:off x="2048598" y="164638"/>
            <a:ext cx="9567208" cy="80210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609600" y="1600201"/>
            <a:ext cx="10972800" cy="4525963"/>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7005935" y="6309239"/>
            <a:ext cx="3860800" cy="365125"/>
          </a:xfrm>
          <a:prstGeom prst="rect">
            <a:avLst/>
          </a:prstGeom>
        </p:spPr>
        <p:txBody>
          <a:bodyPr vert="horz" lIns="163275" tIns="81638" rIns="163275" bIns="81638" rtlCol="0" anchor="ctr"/>
          <a:lstStyle>
            <a:lvl1pPr algn="r">
              <a:defRPr sz="1333">
                <a:solidFill>
                  <a:schemeClr val="tx1">
                    <a:tint val="75000"/>
                  </a:schemeClr>
                </a:solidFill>
                <a:latin typeface="+mj-lt"/>
              </a:defRPr>
            </a:lvl1pPr>
          </a:lstStyle>
          <a:p>
            <a:r>
              <a:rPr lang="en-US" altLang="ja-JP" dirty="0"/>
              <a:t>The Power of PowerPoint | thepopp.com</a:t>
            </a:r>
            <a:endParaRPr lang="ja-JP" altLang="en-US" dirty="0"/>
          </a:p>
        </p:txBody>
      </p:sp>
      <p:sp>
        <p:nvSpPr>
          <p:cNvPr id="13" name="円/楕円 12"/>
          <p:cNvSpPr/>
          <p:nvPr userDrawn="1"/>
        </p:nvSpPr>
        <p:spPr>
          <a:xfrm>
            <a:off x="1555534" y="905648"/>
            <a:ext cx="384076" cy="3840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4" name="円/楕円 13"/>
          <p:cNvSpPr/>
          <p:nvPr userDrawn="1"/>
        </p:nvSpPr>
        <p:spPr>
          <a:xfrm>
            <a:off x="31596" y="0"/>
            <a:ext cx="912180" cy="681270"/>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8" name="円/楕円 17"/>
          <p:cNvSpPr/>
          <p:nvPr userDrawn="1"/>
        </p:nvSpPr>
        <p:spPr>
          <a:xfrm>
            <a:off x="681974" y="681271"/>
            <a:ext cx="528104" cy="528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19" name="円/楕円 18"/>
          <p:cNvSpPr/>
          <p:nvPr userDrawn="1"/>
        </p:nvSpPr>
        <p:spPr>
          <a:xfrm>
            <a:off x="1207829" y="149092"/>
            <a:ext cx="661953" cy="66189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1" name="円/楕円 20"/>
          <p:cNvSpPr/>
          <p:nvPr userDrawn="1"/>
        </p:nvSpPr>
        <p:spPr>
          <a:xfrm>
            <a:off x="11022059" y="6100230"/>
            <a:ext cx="289591" cy="28956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3" name="円/楕円 22"/>
          <p:cNvSpPr/>
          <p:nvPr userDrawn="1"/>
        </p:nvSpPr>
        <p:spPr>
          <a:xfrm>
            <a:off x="11435106" y="6111048"/>
            <a:ext cx="720142" cy="72008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20" name="円/楕円 19"/>
          <p:cNvSpPr/>
          <p:nvPr userDrawn="1"/>
        </p:nvSpPr>
        <p:spPr>
          <a:xfrm>
            <a:off x="10860585" y="6469495"/>
            <a:ext cx="480095" cy="388506"/>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1200"/>
          </a:p>
        </p:txBody>
      </p:sp>
      <p:sp>
        <p:nvSpPr>
          <p:cNvPr id="6" name="スライド番号プレースホルダー 5"/>
          <p:cNvSpPr>
            <a:spLocks noGrp="1"/>
          </p:cNvSpPr>
          <p:nvPr>
            <p:ph type="sldNum" sz="quarter" idx="4"/>
          </p:nvPr>
        </p:nvSpPr>
        <p:spPr>
          <a:xfrm>
            <a:off x="11435106" y="6288526"/>
            <a:ext cx="720142" cy="365125"/>
          </a:xfrm>
          <a:prstGeom prst="rect">
            <a:avLst/>
          </a:prstGeom>
        </p:spPr>
        <p:txBody>
          <a:bodyPr vert="horz" lIns="163275" tIns="81638" rIns="163275" bIns="81638" rtlCol="0" anchor="ctr"/>
          <a:lstStyle>
            <a:lvl1pPr algn="ctr">
              <a:defRPr sz="1867">
                <a:solidFill>
                  <a:schemeClr val="bg1"/>
                </a:solidFill>
              </a:defRPr>
            </a:lvl1pPr>
          </a:lstStyle>
          <a:p>
            <a:fld id="{E6459DFB-86F3-43FA-8567-2EA6E426AE90}" type="slidenum">
              <a:rPr lang="ja-JP" altLang="en-US" smtClean="0"/>
              <a:pPr/>
              <a:t>‹#›</a:t>
            </a:fld>
            <a:endParaRPr lang="ja-JP" altLang="en-US"/>
          </a:p>
        </p:txBody>
      </p:sp>
    </p:spTree>
    <p:extLst>
      <p:ext uri="{BB962C8B-B14F-4D97-AF65-F5344CB8AC3E}">
        <p14:creationId xmlns:p14="http://schemas.microsoft.com/office/powerpoint/2010/main" val="244792204"/>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 id="2147483766" r:id="rId39"/>
    <p:sldLayoutId id="2147483767" r:id="rId40"/>
    <p:sldLayoutId id="2147483768" r:id="rId41"/>
    <p:sldLayoutId id="2147483769" r:id="rId42"/>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400" fill="hold"/>
                                        <p:tgtEl>
                                          <p:spTgt spid="14"/>
                                        </p:tgtEl>
                                        <p:attrNameLst>
                                          <p:attrName>ppt_x</p:attrName>
                                        </p:attrNameLst>
                                      </p:cBhvr>
                                      <p:tavLst>
                                        <p:tav tm="0">
                                          <p:val>
                                            <p:strVal val="0-#ppt_w/2"/>
                                          </p:val>
                                        </p:tav>
                                        <p:tav tm="100000">
                                          <p:val>
                                            <p:strVal val="#ppt_x"/>
                                          </p:val>
                                        </p:tav>
                                      </p:tavLst>
                                    </p:anim>
                                    <p:anim calcmode="lin" valueType="num">
                                      <p:cBhvr additive="base">
                                        <p:cTn id="11" dur="400" fill="hold"/>
                                        <p:tgtEl>
                                          <p:spTgt spid="14"/>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400"/>
                                        <p:tgtEl>
                                          <p:spTgt spid="18"/>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400" fill="hold"/>
                                        <p:tgtEl>
                                          <p:spTgt spid="18"/>
                                        </p:tgtEl>
                                        <p:attrNameLst>
                                          <p:attrName>ppt_x</p:attrName>
                                        </p:attrNameLst>
                                      </p:cBhvr>
                                      <p:tavLst>
                                        <p:tav tm="0">
                                          <p:val>
                                            <p:strVal val="0-#ppt_w/2"/>
                                          </p:val>
                                        </p:tav>
                                        <p:tav tm="100000">
                                          <p:val>
                                            <p:strVal val="#ppt_x"/>
                                          </p:val>
                                        </p:tav>
                                      </p:tavLst>
                                    </p:anim>
                                    <p:anim calcmode="lin" valueType="num">
                                      <p:cBhvr additive="base">
                                        <p:cTn id="18" dur="400" fill="hold"/>
                                        <p:tgtEl>
                                          <p:spTgt spid="18"/>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400"/>
                                        <p:tgtEl>
                                          <p:spTgt spid="19"/>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400" fill="hold"/>
                                        <p:tgtEl>
                                          <p:spTgt spid="19"/>
                                        </p:tgtEl>
                                        <p:attrNameLst>
                                          <p:attrName>ppt_x</p:attrName>
                                        </p:attrNameLst>
                                      </p:cBhvr>
                                      <p:tavLst>
                                        <p:tav tm="0">
                                          <p:val>
                                            <p:strVal val="0-#ppt_w/2"/>
                                          </p:val>
                                        </p:tav>
                                        <p:tav tm="100000">
                                          <p:val>
                                            <p:strVal val="#ppt_x"/>
                                          </p:val>
                                        </p:tav>
                                      </p:tavLst>
                                    </p:anim>
                                    <p:anim calcmode="lin" valueType="num">
                                      <p:cBhvr additive="base">
                                        <p:cTn id="25" dur="400" fill="hold"/>
                                        <p:tgtEl>
                                          <p:spTgt spid="19"/>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400" fill="hold"/>
                                        <p:tgtEl>
                                          <p:spTgt spid="13"/>
                                        </p:tgtEl>
                                        <p:attrNameLst>
                                          <p:attrName>ppt_x</p:attrName>
                                        </p:attrNameLst>
                                      </p:cBhvr>
                                      <p:tavLst>
                                        <p:tav tm="0">
                                          <p:val>
                                            <p:strVal val="0-#ppt_w/2"/>
                                          </p:val>
                                        </p:tav>
                                        <p:tav tm="100000">
                                          <p:val>
                                            <p:strVal val="#ppt_x"/>
                                          </p:val>
                                        </p:tav>
                                      </p:tavLst>
                                    </p:anim>
                                    <p:anim calcmode="lin" valueType="num">
                                      <p:cBhvr additive="base">
                                        <p:cTn id="32" dur="4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4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400"/>
                                        <p:tgtEl>
                                          <p:spTgt spid="23"/>
                                        </p:tgtEl>
                                      </p:cBhvr>
                                    </p:animEffect>
                                  </p:childTnLst>
                                </p:cTn>
                              </p:par>
                              <p:par>
                                <p:cTn id="36" presetID="2" presetClass="entr" presetSubtype="6" decel="100000" fill="hold" grpId="1" nodeType="withEffect">
                                  <p:stCondLst>
                                    <p:cond delay="4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400" fill="hold"/>
                                        <p:tgtEl>
                                          <p:spTgt spid="23"/>
                                        </p:tgtEl>
                                        <p:attrNameLst>
                                          <p:attrName>ppt_x</p:attrName>
                                        </p:attrNameLst>
                                      </p:cBhvr>
                                      <p:tavLst>
                                        <p:tav tm="0">
                                          <p:val>
                                            <p:strVal val="1+#ppt_w/2"/>
                                          </p:val>
                                        </p:tav>
                                        <p:tav tm="100000">
                                          <p:val>
                                            <p:strVal val="#ppt_x"/>
                                          </p:val>
                                        </p:tav>
                                      </p:tavLst>
                                    </p:anim>
                                    <p:anim calcmode="lin" valueType="num">
                                      <p:cBhvr additive="base">
                                        <p:cTn id="39" dur="400" fill="hold"/>
                                        <p:tgtEl>
                                          <p:spTgt spid="23"/>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400"/>
                                        <p:tgtEl>
                                          <p:spTgt spid="20"/>
                                        </p:tgtEl>
                                      </p:cBhvr>
                                    </p:animEffect>
                                  </p:childTnLst>
                                </p:cTn>
                              </p:par>
                              <p:par>
                                <p:cTn id="43" presetID="2" presetClass="entr" presetSubtype="6" decel="100000" fill="hold" grpId="1" nodeType="withEffect">
                                  <p:stCondLst>
                                    <p:cond delay="50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400" fill="hold"/>
                                        <p:tgtEl>
                                          <p:spTgt spid="20"/>
                                        </p:tgtEl>
                                        <p:attrNameLst>
                                          <p:attrName>ppt_x</p:attrName>
                                        </p:attrNameLst>
                                      </p:cBhvr>
                                      <p:tavLst>
                                        <p:tav tm="0">
                                          <p:val>
                                            <p:strVal val="1+#ppt_w/2"/>
                                          </p:val>
                                        </p:tav>
                                        <p:tav tm="100000">
                                          <p:val>
                                            <p:strVal val="#ppt_x"/>
                                          </p:val>
                                        </p:tav>
                                      </p:tavLst>
                                    </p:anim>
                                    <p:anim calcmode="lin" valueType="num">
                                      <p:cBhvr additive="base">
                                        <p:cTn id="46" dur="400" fill="hold"/>
                                        <p:tgtEl>
                                          <p:spTgt spid="20"/>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7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400"/>
                                        <p:tgtEl>
                                          <p:spTgt spid="21"/>
                                        </p:tgtEl>
                                      </p:cBhvr>
                                    </p:animEffect>
                                  </p:childTnLst>
                                </p:cTn>
                              </p:par>
                              <p:par>
                                <p:cTn id="50" presetID="2" presetClass="entr" presetSubtype="6" decel="100000" fill="hold" grpId="1" nodeType="withEffect">
                                  <p:stCondLst>
                                    <p:cond delay="70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400" fill="hold"/>
                                        <p:tgtEl>
                                          <p:spTgt spid="21"/>
                                        </p:tgtEl>
                                        <p:attrNameLst>
                                          <p:attrName>ppt_x</p:attrName>
                                        </p:attrNameLst>
                                      </p:cBhvr>
                                      <p:tavLst>
                                        <p:tav tm="0">
                                          <p:val>
                                            <p:strVal val="1+#ppt_w/2"/>
                                          </p:val>
                                        </p:tav>
                                        <p:tav tm="100000">
                                          <p:val>
                                            <p:strVal val="#ppt_x"/>
                                          </p:val>
                                        </p:tav>
                                      </p:tavLst>
                                    </p:anim>
                                    <p:anim calcmode="lin" valueType="num">
                                      <p:cBhvr additive="base">
                                        <p:cTn id="53" dur="400" fill="hold"/>
                                        <p:tgtEl>
                                          <p:spTgt spid="21"/>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2"/>
                                        </p:tgtEl>
                                        <p:attrNameLst>
                                          <p:attrName>style.visibility</p:attrName>
                                        </p:attrNameLst>
                                      </p:cBhvr>
                                      <p:to>
                                        <p:strVal val="visible"/>
                                      </p:to>
                                    </p:set>
                                    <p:anim calcmode="lin" valueType="num">
                                      <p:cBhvr additive="base">
                                        <p:cTn id="62" dur="500" fill="hold"/>
                                        <p:tgtEl>
                                          <p:spTgt spid="2"/>
                                        </p:tgtEl>
                                        <p:attrNameLst>
                                          <p:attrName>ppt_x</p:attrName>
                                        </p:attrNameLst>
                                      </p:cBhvr>
                                      <p:tavLst>
                                        <p:tav tm="0">
                                          <p:val>
                                            <p:strVal val="#ppt_x"/>
                                          </p:val>
                                        </p:tav>
                                        <p:tav tm="100000">
                                          <p:val>
                                            <p:strVal val="#ppt_x"/>
                                          </p:val>
                                        </p:tav>
                                      </p:tavLst>
                                    </p:anim>
                                    <p:anim calcmode="lin" valueType="num">
                                      <p:cBhvr additive="base">
                                        <p:cTn id="63"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3" grpId="0" animBg="1"/>
      <p:bldP spid="13" grpId="1" animBg="1"/>
      <p:bldP spid="14" grpId="0" animBg="1"/>
      <p:bldP spid="14" grpId="1" animBg="1"/>
      <p:bldP spid="18" grpId="0" animBg="1"/>
      <p:bldP spid="18" grpId="1" animBg="1"/>
      <p:bldP spid="19" grpId="0" animBg="1"/>
      <p:bldP spid="19" grpId="1" animBg="1"/>
      <p:bldP spid="21" grpId="0" animBg="1"/>
      <p:bldP spid="21" grpId="1" animBg="1"/>
      <p:bldP spid="23" grpId="0" animBg="1"/>
      <p:bldP spid="23" grpId="1" animBg="1"/>
      <p:bldP spid="20" grpId="0" animBg="1"/>
      <p:bldP spid="20" grpId="1" animBg="1"/>
      <p:bldP spid="6" grpId="0"/>
    </p:bldLst>
  </p:timing>
  <p:hf hdr="0" dt="0"/>
  <p:txStyles>
    <p:titleStyle>
      <a:lvl1pPr algn="l" defTabSz="1088556" rtl="0" eaLnBrk="1" latinLnBrk="0" hangingPunct="1">
        <a:spcBef>
          <a:spcPct val="0"/>
        </a:spcBef>
        <a:buNone/>
        <a:defRPr kumimoji="1" sz="4000" kern="1200" baseline="0">
          <a:solidFill>
            <a:schemeClr val="tx1">
              <a:lumMod val="75000"/>
              <a:lumOff val="25000"/>
            </a:schemeClr>
          </a:solidFill>
          <a:latin typeface="Route 159 UltraLight" pitchFamily="50" charset="0"/>
          <a:ea typeface="+mj-ea"/>
          <a:cs typeface="+mj-cs"/>
        </a:defRPr>
      </a:lvl1pPr>
    </p:titleStyle>
    <p:bodyStyle>
      <a:lvl1pPr marL="0" indent="0" algn="l" defTabSz="1088556" rtl="0" eaLnBrk="1" latinLnBrk="0" hangingPunct="1">
        <a:lnSpc>
          <a:spcPct val="120000"/>
        </a:lnSpc>
        <a:spcBef>
          <a:spcPts val="800"/>
        </a:spcBef>
        <a:buFont typeface="Arial" panose="020B0604020202020204" pitchFamily="34" charset="0"/>
        <a:buNone/>
        <a:defRPr kumimoji="1" sz="1600" kern="1200" baseline="0">
          <a:solidFill>
            <a:schemeClr val="tx2"/>
          </a:solidFill>
          <a:latin typeface="+mn-lt"/>
          <a:ea typeface="+mn-ea"/>
          <a:cs typeface="+mn-cs"/>
        </a:defRPr>
      </a:lvl1pPr>
      <a:lvl2pPr marL="884452" indent="-340174" algn="l" defTabSz="1088556" rtl="0" eaLnBrk="1" latinLnBrk="0" hangingPunct="1">
        <a:spcBef>
          <a:spcPct val="20000"/>
        </a:spcBef>
        <a:buFont typeface="Arial" panose="020B0604020202020204" pitchFamily="34" charset="0"/>
        <a:buChar char="–"/>
        <a:defRPr kumimoji="1" sz="3334" kern="1200">
          <a:solidFill>
            <a:schemeClr val="tx1"/>
          </a:solidFill>
          <a:latin typeface="+mn-lt"/>
          <a:ea typeface="+mn-ea"/>
          <a:cs typeface="+mn-cs"/>
        </a:defRPr>
      </a:lvl2pPr>
      <a:lvl3pPr marL="1360695" indent="-272139" algn="l" defTabSz="1088556" rtl="0" eaLnBrk="1" latinLnBrk="0" hangingPunct="1">
        <a:spcBef>
          <a:spcPct val="20000"/>
        </a:spcBef>
        <a:buFont typeface="Arial" panose="020B0604020202020204" pitchFamily="34" charset="0"/>
        <a:buChar char="•"/>
        <a:defRPr kumimoji="1" sz="2867" kern="1200">
          <a:solidFill>
            <a:schemeClr val="tx1"/>
          </a:solidFill>
          <a:latin typeface="+mn-lt"/>
          <a:ea typeface="+mn-ea"/>
          <a:cs typeface="+mn-cs"/>
        </a:defRPr>
      </a:lvl3pPr>
      <a:lvl4pPr marL="1904973"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4pPr>
      <a:lvl5pPr marL="2449251"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5pPr>
      <a:lvl6pPr marL="2993530"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6pPr>
      <a:lvl7pPr marL="3537808"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7pPr>
      <a:lvl8pPr marL="4082085"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8pPr>
      <a:lvl9pPr marL="4626364" indent="-272139" algn="l" defTabSz="1088556" rtl="0" eaLnBrk="1" latinLnBrk="0" hangingPunct="1">
        <a:spcBef>
          <a:spcPct val="20000"/>
        </a:spcBef>
        <a:buFont typeface="Arial" panose="020B0604020202020204" pitchFamily="34" charset="0"/>
        <a:buChar char="•"/>
        <a:defRPr kumimoji="1" sz="2400" kern="1200">
          <a:solidFill>
            <a:schemeClr val="tx1"/>
          </a:solidFill>
          <a:latin typeface="+mn-lt"/>
          <a:ea typeface="+mn-ea"/>
          <a:cs typeface="+mn-cs"/>
        </a:defRPr>
      </a:lvl9pPr>
    </p:bodyStyle>
    <p:otherStyle>
      <a:defPPr>
        <a:defRPr lang="ja-JP"/>
      </a:defPPr>
      <a:lvl1pPr marL="0" algn="l" defTabSz="1088556" rtl="0" eaLnBrk="1" latinLnBrk="0" hangingPunct="1">
        <a:defRPr kumimoji="1" sz="2133" kern="1200">
          <a:solidFill>
            <a:schemeClr val="tx1"/>
          </a:solidFill>
          <a:latin typeface="+mn-lt"/>
          <a:ea typeface="+mn-ea"/>
          <a:cs typeface="+mn-cs"/>
        </a:defRPr>
      </a:lvl1pPr>
      <a:lvl2pPr marL="544278" algn="l" defTabSz="1088556" rtl="0" eaLnBrk="1" latinLnBrk="0" hangingPunct="1">
        <a:defRPr kumimoji="1" sz="2133" kern="1200">
          <a:solidFill>
            <a:schemeClr val="tx1"/>
          </a:solidFill>
          <a:latin typeface="+mn-lt"/>
          <a:ea typeface="+mn-ea"/>
          <a:cs typeface="+mn-cs"/>
        </a:defRPr>
      </a:lvl2pPr>
      <a:lvl3pPr marL="1088556" algn="l" defTabSz="1088556" rtl="0" eaLnBrk="1" latinLnBrk="0" hangingPunct="1">
        <a:defRPr kumimoji="1" sz="2133" kern="1200">
          <a:solidFill>
            <a:schemeClr val="tx1"/>
          </a:solidFill>
          <a:latin typeface="+mn-lt"/>
          <a:ea typeface="+mn-ea"/>
          <a:cs typeface="+mn-cs"/>
        </a:defRPr>
      </a:lvl3pPr>
      <a:lvl4pPr marL="1632834" algn="l" defTabSz="1088556" rtl="0" eaLnBrk="1" latinLnBrk="0" hangingPunct="1">
        <a:defRPr kumimoji="1" sz="2133" kern="1200">
          <a:solidFill>
            <a:schemeClr val="tx1"/>
          </a:solidFill>
          <a:latin typeface="+mn-lt"/>
          <a:ea typeface="+mn-ea"/>
          <a:cs typeface="+mn-cs"/>
        </a:defRPr>
      </a:lvl4pPr>
      <a:lvl5pPr marL="2177112" algn="l" defTabSz="1088556" rtl="0" eaLnBrk="1" latinLnBrk="0" hangingPunct="1">
        <a:defRPr kumimoji="1" sz="2133" kern="1200">
          <a:solidFill>
            <a:schemeClr val="tx1"/>
          </a:solidFill>
          <a:latin typeface="+mn-lt"/>
          <a:ea typeface="+mn-ea"/>
          <a:cs typeface="+mn-cs"/>
        </a:defRPr>
      </a:lvl5pPr>
      <a:lvl6pPr marL="2721391" algn="l" defTabSz="1088556" rtl="0" eaLnBrk="1" latinLnBrk="0" hangingPunct="1">
        <a:defRPr kumimoji="1" sz="2133" kern="1200">
          <a:solidFill>
            <a:schemeClr val="tx1"/>
          </a:solidFill>
          <a:latin typeface="+mn-lt"/>
          <a:ea typeface="+mn-ea"/>
          <a:cs typeface="+mn-cs"/>
        </a:defRPr>
      </a:lvl6pPr>
      <a:lvl7pPr marL="3265669" algn="l" defTabSz="1088556" rtl="0" eaLnBrk="1" latinLnBrk="0" hangingPunct="1">
        <a:defRPr kumimoji="1" sz="2133" kern="1200">
          <a:solidFill>
            <a:schemeClr val="tx1"/>
          </a:solidFill>
          <a:latin typeface="+mn-lt"/>
          <a:ea typeface="+mn-ea"/>
          <a:cs typeface="+mn-cs"/>
        </a:defRPr>
      </a:lvl7pPr>
      <a:lvl8pPr marL="3809946" algn="l" defTabSz="1088556" rtl="0" eaLnBrk="1" latinLnBrk="0" hangingPunct="1">
        <a:defRPr kumimoji="1" sz="2133" kern="1200">
          <a:solidFill>
            <a:schemeClr val="tx1"/>
          </a:solidFill>
          <a:latin typeface="+mn-lt"/>
          <a:ea typeface="+mn-ea"/>
          <a:cs typeface="+mn-cs"/>
        </a:defRPr>
      </a:lvl8pPr>
      <a:lvl9pPr marL="4354225" algn="l" defTabSz="1088556" rtl="0" eaLnBrk="1" latinLnBrk="0" hangingPunct="1">
        <a:defRPr kumimoji="1" sz="2133"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Master deck</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670188549"/>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80" r:id="rId8"/>
    <p:sldLayoutId id="2147483781" r:id="rId9"/>
    <p:sldLayoutId id="2147483785" r:id="rId10"/>
    <p:sldLayoutId id="2147483786" r:id="rId11"/>
    <p:sldLayoutId id="2147483787" r:id="rId12"/>
    <p:sldLayoutId id="214748378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Master deck</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9/11/2023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90639328"/>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 id="2147483794" r:id="rId4"/>
    <p:sldLayoutId id="2147483795" r:id="rId5"/>
    <p:sldLayoutId id="2147483796" r:id="rId6"/>
    <p:sldLayoutId id="2147483797" r:id="rId7"/>
    <p:sldLayoutId id="2147483798" r:id="rId8"/>
    <p:sldLayoutId id="2147483800" r:id="rId9"/>
    <p:sldLayoutId id="2147483801" r:id="rId10"/>
    <p:sldLayoutId id="214748380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hyperlink" Target="https://docs.github.com/en/copilot/getting-started-with-github-copilot?tool=vscode" TargetMode="External"/><Relationship Id="rId3" Type="http://schemas.openxmlformats.org/officeDocument/2006/relationships/image" Target="../media/image5.png"/><Relationship Id="rId7" Type="http://schemas.openxmlformats.org/officeDocument/2006/relationships/hyperlink" Target="https://marketplace.visualstudio.com/items?itemName=GitHub.copilot" TargetMode="External"/><Relationship Id="rId2" Type="http://schemas.openxmlformats.org/officeDocument/2006/relationships/notesSlide" Target="../notesSlides/notesSlide9.xml"/><Relationship Id="rId1" Type="http://schemas.openxmlformats.org/officeDocument/2006/relationships/slideLayout" Target="../slideLayouts/slideLayout81.xml"/><Relationship Id="rId6" Type="http://schemas.openxmlformats.org/officeDocument/2006/relationships/hyperlink" Target="https://code.visualstudio.com/Download" TargetMode="External"/><Relationship Id="rId5" Type="http://schemas.openxmlformats.org/officeDocument/2006/relationships/hyperlink" Target="https://docs.github.com/en/billing/managing-billing-for-github-copilot/about-billing-for-github-copilot" TargetMode="External"/><Relationship Id="rId4" Type="http://schemas.openxmlformats.org/officeDocument/2006/relationships/hyperlink" Target="https://github.com/features/copilot/"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81.xml"/><Relationship Id="rId5" Type="http://schemas.openxmlformats.org/officeDocument/2006/relationships/image" Target="../media/image10.png"/><Relationship Id="rId4" Type="http://schemas.openxmlformats.org/officeDocument/2006/relationships/hyperlink" Target="https://docs.github.com/en/copilot"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81.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81.xml"/><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81.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8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81.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81.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8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81.xml"/><Relationship Id="rId5" Type="http://schemas.openxmlformats.org/officeDocument/2006/relationships/image" Target="../media/image19.jpeg"/><Relationship Id="rId4" Type="http://schemas.openxmlformats.org/officeDocument/2006/relationships/image" Target="../media/image18.jp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81.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81.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81.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81.xml"/><Relationship Id="rId4" Type="http://schemas.openxmlformats.org/officeDocument/2006/relationships/image" Target="../media/image22.jp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81.xml"/><Relationship Id="rId4" Type="http://schemas.openxmlformats.org/officeDocument/2006/relationships/image" Target="../media/image23.jp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81.xml"/><Relationship Id="rId5" Type="http://schemas.openxmlformats.org/officeDocument/2006/relationships/image" Target="../media/image25.jpg"/><Relationship Id="rId4" Type="http://schemas.openxmlformats.org/officeDocument/2006/relationships/image" Target="../media/image24.jp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81.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81.xml"/><Relationship Id="rId4" Type="http://schemas.openxmlformats.org/officeDocument/2006/relationships/image" Target="../media/image29.jp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81.xml"/><Relationship Id="rId4" Type="http://schemas.openxmlformats.org/officeDocument/2006/relationships/image" Target="../media/image30.jp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81.xml"/><Relationship Id="rId5" Type="http://schemas.openxmlformats.org/officeDocument/2006/relationships/image" Target="../media/image32.jpg"/><Relationship Id="rId4" Type="http://schemas.openxmlformats.org/officeDocument/2006/relationships/image" Target="../media/image31.jp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8.xml"/><Relationship Id="rId1" Type="http://schemas.openxmlformats.org/officeDocument/2006/relationships/slideLayout" Target="../slideLayouts/slideLayout81.xml"/><Relationship Id="rId5" Type="http://schemas.openxmlformats.org/officeDocument/2006/relationships/image" Target="../media/image34.jpg"/><Relationship Id="rId4" Type="http://schemas.openxmlformats.org/officeDocument/2006/relationships/image" Target="../media/image33.jpg"/></Relationships>
</file>

<file path=ppt/slides/_rels/slide3.xml.rels><?xml version="1.0" encoding="UTF-8" standalone="yes"?>
<Relationships xmlns="http://schemas.openxmlformats.org/package/2006/relationships"><Relationship Id="rId3" Type="http://schemas.openxmlformats.org/officeDocument/2006/relationships/hyperlink" Target="https://copilot.github.com/#faq" TargetMode="External"/><Relationship Id="rId2" Type="http://schemas.openxmlformats.org/officeDocument/2006/relationships/notesSlide" Target="../notesSlides/notesSlide3.xml"/><Relationship Id="rId1" Type="http://schemas.openxmlformats.org/officeDocument/2006/relationships/slideLayout" Target="../slideLayouts/slideLayout81.xml"/><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81.xml"/><Relationship Id="rId5" Type="http://schemas.openxmlformats.org/officeDocument/2006/relationships/image" Target="../media/image36.jpg"/><Relationship Id="rId4" Type="http://schemas.openxmlformats.org/officeDocument/2006/relationships/image" Target="../media/image35.jp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81.xml"/><Relationship Id="rId4" Type="http://schemas.openxmlformats.org/officeDocument/2006/relationships/image" Target="../media/image37.jp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1.xml"/><Relationship Id="rId1" Type="http://schemas.openxmlformats.org/officeDocument/2006/relationships/slideLayout" Target="../slideLayouts/slideLayout81.xml"/><Relationship Id="rId4" Type="http://schemas.openxmlformats.org/officeDocument/2006/relationships/image" Target="../media/image38.jpe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2.xml"/><Relationship Id="rId1" Type="http://schemas.openxmlformats.org/officeDocument/2006/relationships/slideLayout" Target="../slideLayouts/slideLayout81.xml"/><Relationship Id="rId4" Type="http://schemas.openxmlformats.org/officeDocument/2006/relationships/image" Target="../media/image39.jp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81.xml"/><Relationship Id="rId5" Type="http://schemas.openxmlformats.org/officeDocument/2006/relationships/image" Target="../media/image41.jpg"/><Relationship Id="rId4" Type="http://schemas.openxmlformats.org/officeDocument/2006/relationships/image" Target="../media/image40.jpg"/></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4.xml"/><Relationship Id="rId1" Type="http://schemas.openxmlformats.org/officeDocument/2006/relationships/slideLayout" Target="../slideLayouts/slideLayout81.xml"/><Relationship Id="rId4" Type="http://schemas.openxmlformats.org/officeDocument/2006/relationships/image" Target="../media/image42.jpg"/></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81.xml"/><Relationship Id="rId5" Type="http://schemas.openxmlformats.org/officeDocument/2006/relationships/image" Target="../media/image44.jpg"/><Relationship Id="rId4" Type="http://schemas.openxmlformats.org/officeDocument/2006/relationships/image" Target="../media/image43.jp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81.xml"/><Relationship Id="rId4" Type="http://schemas.openxmlformats.org/officeDocument/2006/relationships/image" Target="../media/image45.jpg"/></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81.xml"/><Relationship Id="rId4" Type="http://schemas.openxmlformats.org/officeDocument/2006/relationships/image" Target="../media/image46.jpg"/></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8.xml"/><Relationship Id="rId1" Type="http://schemas.openxmlformats.org/officeDocument/2006/relationships/slideLayout" Target="../slideLayouts/slideLayout81.xml"/><Relationship Id="rId4" Type="http://schemas.openxmlformats.org/officeDocument/2006/relationships/image" Target="../media/image47.jp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81.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9.xml"/><Relationship Id="rId1" Type="http://schemas.openxmlformats.org/officeDocument/2006/relationships/slideLayout" Target="../slideLayouts/slideLayout81.xml"/><Relationship Id="rId4" Type="http://schemas.openxmlformats.org/officeDocument/2006/relationships/image" Target="../media/image48.jpg"/></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81.xml"/><Relationship Id="rId4" Type="http://schemas.openxmlformats.org/officeDocument/2006/relationships/image" Target="../media/image49.jp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1.xml"/><Relationship Id="rId1" Type="http://schemas.openxmlformats.org/officeDocument/2006/relationships/slideLayout" Target="../slideLayouts/slideLayout81.xml"/><Relationship Id="rId4" Type="http://schemas.openxmlformats.org/officeDocument/2006/relationships/image" Target="../media/image50.jp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81.xml"/><Relationship Id="rId4" Type="http://schemas.openxmlformats.org/officeDocument/2006/relationships/hyperlink" Target="https://docs.github.com/en/copilot/configuring-github-copilot/configuring-github-copilot-settings-on-githubcom#enabling-or-disabling-duplication-detecti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8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microsoft.com/office/2007/relationships/hdphoto" Target="../media/hdphoto3.wdp"/><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png"/><Relationship Id="rId5" Type="http://schemas.microsoft.com/office/2007/relationships/hdphoto" Target="../media/hdphoto2.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3651696-5F78-5E48-81FF-CF40A6CB63E8}"/>
              </a:ext>
            </a:extLst>
          </p:cNvPr>
          <p:cNvPicPr>
            <a:picLocks noChangeAspect="1"/>
          </p:cNvPicPr>
          <p:nvPr/>
        </p:nvPicPr>
        <p:blipFill>
          <a:blip r:embed="rId3"/>
          <a:stretch>
            <a:fillRect/>
          </a:stretch>
        </p:blipFill>
        <p:spPr>
          <a:xfrm>
            <a:off x="0" y="21658"/>
            <a:ext cx="12192000" cy="6858000"/>
          </a:xfrm>
          <a:prstGeom prst="rect">
            <a:avLst/>
          </a:prstGeom>
        </p:spPr>
      </p:pic>
      <p:sp>
        <p:nvSpPr>
          <p:cNvPr id="10" name="TextBox 9">
            <a:extLst>
              <a:ext uri="{FF2B5EF4-FFF2-40B4-BE49-F238E27FC236}">
                <a16:creationId xmlns:a16="http://schemas.microsoft.com/office/drawing/2014/main" id="{9D909EB2-8311-544D-A1A8-5988AE8982A4}"/>
              </a:ext>
            </a:extLst>
          </p:cNvPr>
          <p:cNvSpPr txBox="1"/>
          <p:nvPr/>
        </p:nvSpPr>
        <p:spPr>
          <a:xfrm>
            <a:off x="547096" y="5849273"/>
            <a:ext cx="5395134" cy="276999"/>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800"/>
              </a:spcBef>
              <a:spcAft>
                <a:spcPts val="600"/>
              </a:spcAft>
            </a:pPr>
            <a:r>
              <a:rPr lang="en-US" sz="1200" spc="-50" dirty="0">
                <a:solidFill>
                  <a:schemeClr val="bg1"/>
                </a:solidFill>
                <a:latin typeface="Route 159" pitchFamily="2" charset="77"/>
              </a:rPr>
              <a:t>September  2023</a:t>
            </a:r>
            <a:endParaRPr lang="en-US" sz="1200" spc="-50" dirty="0">
              <a:solidFill>
                <a:schemeClr val="bg1"/>
              </a:solidFill>
              <a:latin typeface="Route 159" pitchFamily="2" charset="77"/>
              <a:cs typeface="Calibri" panose="020F0502020204030204"/>
            </a:endParaRPr>
          </a:p>
        </p:txBody>
      </p:sp>
      <p:sp>
        <p:nvSpPr>
          <p:cNvPr id="11" name="TextBox 10">
            <a:extLst>
              <a:ext uri="{FF2B5EF4-FFF2-40B4-BE49-F238E27FC236}">
                <a16:creationId xmlns:a16="http://schemas.microsoft.com/office/drawing/2014/main" id="{89C03301-E58E-1E4F-B6CF-EE3D784CDFDD}"/>
              </a:ext>
            </a:extLst>
          </p:cNvPr>
          <p:cNvSpPr txBox="1"/>
          <p:nvPr/>
        </p:nvSpPr>
        <p:spPr>
          <a:xfrm>
            <a:off x="547096" y="1992341"/>
            <a:ext cx="7760657" cy="2092881"/>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500" b="1" spc="-300" dirty="0">
                <a:solidFill>
                  <a:schemeClr val="bg1"/>
                </a:solidFill>
                <a:latin typeface="Route 159 Bold" pitchFamily="2" charset="77"/>
              </a:rPr>
              <a:t>GitHub Copilot</a:t>
            </a:r>
          </a:p>
          <a:p>
            <a:r>
              <a:rPr lang="en-US" sz="6500" b="1" spc="-300" dirty="0">
                <a:solidFill>
                  <a:srgbClr val="E84D2D"/>
                </a:solidFill>
                <a:latin typeface="Route 159 Bold" pitchFamily="2" charset="77"/>
              </a:rPr>
              <a:t>Use Cases</a:t>
            </a:r>
          </a:p>
        </p:txBody>
      </p:sp>
      <p:sp>
        <p:nvSpPr>
          <p:cNvPr id="5" name="The background is different">
            <a:extLst>
              <a:ext uri="{FF2B5EF4-FFF2-40B4-BE49-F238E27FC236}">
                <a16:creationId xmlns:a16="http://schemas.microsoft.com/office/drawing/2014/main" id="{BADE0CF5-3D69-F2A9-B13C-F201AD51EC6C}"/>
              </a:ext>
            </a:extLst>
          </p:cNvPr>
          <p:cNvSpPr txBox="1"/>
          <p:nvPr/>
        </p:nvSpPr>
        <p:spPr>
          <a:xfrm>
            <a:off x="583406" y="5436562"/>
            <a:ext cx="5873723" cy="3795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spAutoFit/>
          </a:bodyPr>
          <a:lstStyle>
            <a:lvl1pPr>
              <a:defRPr>
                <a:solidFill>
                  <a:srgbClr val="000000"/>
                </a:solidFill>
              </a:defRPr>
            </a:lvl1pPr>
          </a:lstStyle>
          <a:p>
            <a:r>
              <a:rPr lang="en-US" altLang="ja-JP" b="1" dirty="0">
                <a:solidFill>
                  <a:schemeClr val="bg1"/>
                </a:solidFill>
                <a:latin typeface="Route 159 Bold" pitchFamily="2" charset="77"/>
              </a:rPr>
              <a:t>Development Discipline</a:t>
            </a:r>
            <a:endParaRPr lang="ja-JP" altLang="en-US" b="1">
              <a:solidFill>
                <a:schemeClr val="bg1"/>
              </a:solidFill>
              <a:latin typeface="Route 159 Bold" pitchFamily="2" charset="77"/>
            </a:endParaRPr>
          </a:p>
        </p:txBody>
      </p:sp>
      <p:grpSp>
        <p:nvGrpSpPr>
          <p:cNvPr id="12" name="Group 11">
            <a:extLst>
              <a:ext uri="{FF2B5EF4-FFF2-40B4-BE49-F238E27FC236}">
                <a16:creationId xmlns:a16="http://schemas.microsoft.com/office/drawing/2014/main" id="{2E89610D-B000-68A9-F197-D67244280EE9}"/>
              </a:ext>
            </a:extLst>
          </p:cNvPr>
          <p:cNvGrpSpPr>
            <a:grpSpLocks noChangeAspect="1"/>
          </p:cNvGrpSpPr>
          <p:nvPr/>
        </p:nvGrpSpPr>
        <p:grpSpPr>
          <a:xfrm>
            <a:off x="547096" y="519374"/>
            <a:ext cx="2232873" cy="753291"/>
            <a:chOff x="547097" y="1522240"/>
            <a:chExt cx="1477268" cy="498377"/>
          </a:xfrm>
        </p:grpSpPr>
        <p:pic>
          <p:nvPicPr>
            <p:cNvPr id="3" name="Picture 6" descr="Endava">
              <a:extLst>
                <a:ext uri="{FF2B5EF4-FFF2-40B4-BE49-F238E27FC236}">
                  <a16:creationId xmlns:a16="http://schemas.microsoft.com/office/drawing/2014/main" id="{2DAD83F3-82A8-AFE9-B262-298AB82E48E6}"/>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6000" b="75000" l="512" r="31399">
                          <a14:foregroundMark x1="10580" y1="15500" x2="10580" y2="15500"/>
                          <a14:foregroundMark x1="512" y1="38000" x2="512" y2="38000"/>
                          <a14:foregroundMark x1="11092" y1="6000" x2="11092" y2="6000"/>
                          <a14:foregroundMark x1="19283" y1="12500" x2="19283" y2="12500"/>
                          <a14:foregroundMark x1="31399" y1="37500" x2="31399" y2="37500"/>
                        </a14:backgroundRemoval>
                      </a14:imgEffect>
                    </a14:imgLayer>
                  </a14:imgProps>
                </a:ext>
                <a:ext uri="{28A0092B-C50C-407E-A947-70E740481C1C}">
                  <a14:useLocalDpi xmlns:a14="http://schemas.microsoft.com/office/drawing/2010/main" val="0"/>
                </a:ext>
              </a:extLst>
            </a:blip>
            <a:srcRect r="65304" b="16579"/>
            <a:stretch/>
          </p:blipFill>
          <p:spPr bwMode="auto">
            <a:xfrm>
              <a:off x="547097" y="1522240"/>
              <a:ext cx="512551" cy="4205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Endava">
              <a:extLst>
                <a:ext uri="{FF2B5EF4-FFF2-40B4-BE49-F238E27FC236}">
                  <a16:creationId xmlns:a16="http://schemas.microsoft.com/office/drawing/2014/main" id="{171D904F-8118-5CBE-51F4-B11600D47CDC}"/>
                </a:ext>
              </a:extLst>
            </p:cNvPr>
            <p:cNvPicPr>
              <a:picLocks noChangeAspect="1" noChangeArrowheads="1"/>
            </p:cNvPicPr>
            <p:nvPr/>
          </p:nvPicPr>
          <p:blipFill rotWithShape="1">
            <a:blip r:embed="rId6" cstate="print">
              <a:biLevel thresh="25000"/>
              <a:extLst>
                <a:ext uri="{BEBA8EAE-BF5A-486C-A8C5-ECC9F3942E4B}">
                  <a14:imgProps xmlns:a14="http://schemas.microsoft.com/office/drawing/2010/main">
                    <a14:imgLayer r:embed="rId5">
                      <a14:imgEffect>
                        <a14:backgroundRemoval t="47500" b="98500" l="29181" r="97611">
                          <a14:foregroundMark x1="29181" y1="67500" x2="29181" y2="67500"/>
                          <a14:foregroundMark x1="29863" y1="64000" x2="29863" y2="64000"/>
                          <a14:foregroundMark x1="40102" y1="96000" x2="40102" y2="96000"/>
                          <a14:foregroundMark x1="65188" y1="71500" x2="65188" y2="71500"/>
                          <a14:foregroundMark x1="79010" y1="71500" x2="79010" y2="71500"/>
                          <a14:foregroundMark x1="89420" y1="73000" x2="89420" y2="73000"/>
                          <a14:foregroundMark x1="97270" y1="72000" x2="97270" y2="72000"/>
                          <a14:foregroundMark x1="97611" y1="69000" x2="97611" y2="69000"/>
                          <a14:foregroundMark x1="60922" y1="80500" x2="60922" y2="80500"/>
                          <a14:foregroundMark x1="82253" y1="97500" x2="82253" y2="97500"/>
                          <a14:foregroundMark x1="61604" y1="47500" x2="61604" y2="47500"/>
                          <a14:foregroundMark x1="56485" y1="98500" x2="56485" y2="98500"/>
                        </a14:backgroundRemoval>
                      </a14:imgEffect>
                    </a14:imgLayer>
                  </a14:imgProps>
                </a:ext>
                <a:ext uri="{28A0092B-C50C-407E-A947-70E740481C1C}">
                  <a14:useLocalDpi xmlns:a14="http://schemas.microsoft.com/office/drawing/2010/main" val="0"/>
                </a:ext>
              </a:extLst>
            </a:blip>
            <a:srcRect l="25997" t="42863"/>
            <a:stretch/>
          </p:blipFill>
          <p:spPr bwMode="auto">
            <a:xfrm>
              <a:off x="931149" y="1732539"/>
              <a:ext cx="1093216" cy="28807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08928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6423168"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1 – Quick start</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354150" y="1458679"/>
            <a:ext cx="11254650" cy="4708981"/>
          </a:xfrm>
          <a:prstGeom prst="rect">
            <a:avLst/>
          </a:prstGeom>
          <a:noFill/>
        </p:spPr>
        <p:txBody>
          <a:bodyPr wrap="square">
            <a:spAutoFit/>
          </a:bodyPr>
          <a:lstStyle/>
          <a:p>
            <a:pPr marL="457200" indent="-457200">
              <a:buFont typeface="+mj-lt"/>
              <a:buAutoNum type="arabicPeriod"/>
            </a:pPr>
            <a:r>
              <a:rPr lang="en-US" sz="2000" dirty="0"/>
              <a:t>Acquire an active GitHub Copilot subscription:</a:t>
            </a:r>
          </a:p>
          <a:p>
            <a:pPr marL="914400" lvl="1" indent="-457200">
              <a:buFont typeface="Arial" panose="020B0604020202020204" pitchFamily="34" charset="0"/>
              <a:buChar char="•"/>
            </a:pPr>
            <a:r>
              <a:rPr lang="en-US" sz="2000" dirty="0"/>
              <a:t>Get it from: </a:t>
            </a:r>
            <a:r>
              <a:rPr lang="en-US" sz="2000" dirty="0">
                <a:hlinkClick r:id="rId4"/>
              </a:rPr>
              <a:t>https://github.com/features/copilot/</a:t>
            </a:r>
            <a:endParaRPr lang="en-US" sz="2000" dirty="0"/>
          </a:p>
          <a:p>
            <a:pPr marL="914400" lvl="1" indent="-457200">
              <a:buFont typeface="Arial" panose="020B0604020202020204" pitchFamily="34" charset="0"/>
              <a:buChar char="•"/>
            </a:pPr>
            <a:r>
              <a:rPr lang="en-US" sz="2000" dirty="0"/>
              <a:t>Detailed explanation: </a:t>
            </a:r>
            <a:r>
              <a:rPr lang="en-US" sz="2000" dirty="0">
                <a:hlinkClick r:id="rId5"/>
              </a:rPr>
              <a:t>https://docs.github.com/en/billing/managing-billing-for-github-copilot/about-billing-for-github-copilot</a:t>
            </a:r>
            <a:r>
              <a:rPr lang="en-US" sz="2000" dirty="0"/>
              <a:t> </a:t>
            </a:r>
          </a:p>
          <a:p>
            <a:pPr marL="457200" indent="-457200">
              <a:buFont typeface="+mj-lt"/>
              <a:buAutoNum type="arabicPeriod"/>
            </a:pPr>
            <a:r>
              <a:rPr lang="en-US" sz="2000" dirty="0"/>
              <a:t>Install VS Code (if not already) from: </a:t>
            </a:r>
            <a:r>
              <a:rPr lang="en-US" sz="2000" dirty="0">
                <a:hlinkClick r:id="rId6"/>
              </a:rPr>
              <a:t>https://code.visualstudio.com/Download</a:t>
            </a:r>
            <a:r>
              <a:rPr lang="en-US" sz="2000" dirty="0"/>
              <a:t> </a:t>
            </a:r>
          </a:p>
          <a:p>
            <a:pPr marL="457200" indent="-457200">
              <a:buFont typeface="+mj-lt"/>
              <a:buAutoNum type="arabicPeriod"/>
            </a:pPr>
            <a:r>
              <a:rPr lang="en-US" sz="2000" dirty="0"/>
              <a:t>Install VS Code extension GitHub Copilot from: </a:t>
            </a:r>
            <a:r>
              <a:rPr lang="en-US" sz="2000" dirty="0">
                <a:hlinkClick r:id="rId7"/>
              </a:rPr>
              <a:t>https://marketplace.visualstudio.com/items?itemName=GitHub.copilot</a:t>
            </a:r>
            <a:r>
              <a:rPr lang="en-US" sz="2000" dirty="0"/>
              <a:t>  </a:t>
            </a:r>
          </a:p>
          <a:p>
            <a:pPr marL="457200" indent="-457200">
              <a:buFont typeface="+mj-lt"/>
              <a:buAutoNum type="arabicPeriod"/>
            </a:pPr>
            <a:r>
              <a:rPr lang="en-US" sz="2000" dirty="0"/>
              <a:t>Login to GitHub, approve permissions, connect to GitHub copilot and reload editor.</a:t>
            </a:r>
          </a:p>
          <a:p>
            <a:pPr marL="457200" indent="-457200">
              <a:buFont typeface="+mj-lt"/>
              <a:buAutoNum type="arabicPeriod"/>
            </a:pPr>
            <a:r>
              <a:rPr lang="en-US" sz="2000" dirty="0"/>
              <a:t>Seeing suggestions:</a:t>
            </a:r>
          </a:p>
          <a:p>
            <a:pPr marL="914400" lvl="1" indent="-457200">
              <a:buFont typeface="Arial" panose="020B0604020202020204" pitchFamily="34" charset="0"/>
              <a:buChar char="•"/>
            </a:pPr>
            <a:r>
              <a:rPr lang="en-US" sz="2000" dirty="0"/>
              <a:t>To accept the suggestion, press Tab. To reject all suggestions, press Esc.</a:t>
            </a:r>
          </a:p>
          <a:p>
            <a:pPr marL="914400" lvl="1" indent="-457200">
              <a:buFont typeface="Arial" panose="020B0604020202020204" pitchFamily="34" charset="0"/>
              <a:buChar char="•"/>
            </a:pPr>
            <a:r>
              <a:rPr lang="en-US" sz="2000" dirty="0"/>
              <a:t>Hover over the suggestion to see the GitHub Copilot command palette for choosing suggestions.</a:t>
            </a:r>
          </a:p>
          <a:p>
            <a:endParaRPr lang="en-US" sz="2000" dirty="0"/>
          </a:p>
          <a:p>
            <a:r>
              <a:rPr lang="en-US" sz="2000" dirty="0"/>
              <a:t>Full step-by-step description:</a:t>
            </a:r>
          </a:p>
          <a:p>
            <a:r>
              <a:rPr lang="en-US" sz="2000" dirty="0">
                <a:hlinkClick r:id="rId8"/>
              </a:rPr>
              <a:t>https://docs.github.com/en/copilot/getting-started-with-github-copilot?tool=vscode</a:t>
            </a:r>
            <a:r>
              <a:rPr lang="en-US" sz="2000" dirty="0"/>
              <a:t> </a:t>
            </a:r>
          </a:p>
          <a:p>
            <a:endParaRPr lang="en-US" sz="2000" dirty="0"/>
          </a:p>
        </p:txBody>
      </p:sp>
    </p:spTree>
    <p:extLst>
      <p:ext uri="{BB962C8B-B14F-4D97-AF65-F5344CB8AC3E}">
        <p14:creationId xmlns:p14="http://schemas.microsoft.com/office/powerpoint/2010/main" val="165979019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6423168"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2 – Step by step</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453256" y="2152464"/>
            <a:ext cx="5593976" cy="3046988"/>
          </a:xfrm>
          <a:prstGeom prst="rect">
            <a:avLst/>
          </a:prstGeom>
          <a:noFill/>
        </p:spPr>
        <p:txBody>
          <a:bodyPr wrap="square">
            <a:spAutoFit/>
          </a:bodyPr>
          <a:lstStyle/>
          <a:p>
            <a:r>
              <a:rPr lang="en-US" sz="2400" dirty="0"/>
              <a:t>Go to: </a:t>
            </a:r>
            <a:r>
              <a:rPr lang="en-US" sz="2400" dirty="0">
                <a:hlinkClick r:id="rId4"/>
              </a:rPr>
              <a:t>https://docs.github.com/en/copilot</a:t>
            </a:r>
            <a:r>
              <a:rPr lang="en-US" sz="2400" dirty="0"/>
              <a:t> </a:t>
            </a:r>
          </a:p>
          <a:p>
            <a:endParaRPr lang="en-US" sz="2400" dirty="0"/>
          </a:p>
          <a:p>
            <a:r>
              <a:rPr lang="en-US" sz="2400" dirty="0"/>
              <a:t>Acquire GitHub Copilot</a:t>
            </a:r>
          </a:p>
          <a:p>
            <a:endParaRPr lang="en-US" sz="2400" dirty="0"/>
          </a:p>
          <a:p>
            <a:r>
              <a:rPr lang="en-US" sz="2400" dirty="0"/>
              <a:t>First you need to subscribe to the service to start coding, for that you need to enter to your GitHub account and go to Settings.</a:t>
            </a:r>
          </a:p>
          <a:p>
            <a:r>
              <a:rPr lang="en-US" sz="2400" dirty="0"/>
              <a:t> </a:t>
            </a:r>
          </a:p>
        </p:txBody>
      </p:sp>
      <p:pic>
        <p:nvPicPr>
          <p:cNvPr id="9" name="Picture 8">
            <a:extLst>
              <a:ext uri="{FF2B5EF4-FFF2-40B4-BE49-F238E27FC236}">
                <a16:creationId xmlns:a16="http://schemas.microsoft.com/office/drawing/2014/main" id="{B70BCB63-A6B5-B6A0-00F9-7681ECF37C2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7296"/>
          <a:stretch/>
        </p:blipFill>
        <p:spPr bwMode="auto">
          <a:xfrm>
            <a:off x="6521861" y="1192864"/>
            <a:ext cx="4056492" cy="496618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1034298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6423168"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2 – Step by step</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403703" y="1410119"/>
            <a:ext cx="11384594" cy="646331"/>
          </a:xfrm>
          <a:prstGeom prst="rect">
            <a:avLst/>
          </a:prstGeom>
          <a:noFill/>
        </p:spPr>
        <p:txBody>
          <a:bodyPr wrap="square">
            <a:spAutoFit/>
          </a:bodyPr>
          <a:lstStyle/>
          <a:p>
            <a:pPr marL="0" marR="0" algn="just">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Then click on the ‘Billing and plans’ on the left panel once you are there on the ‘Payment information’ box click on ‘Update payment method’. If you have an student GitHub plan, copilot is free</a:t>
            </a:r>
          </a:p>
        </p:txBody>
      </p:sp>
      <p:pic>
        <p:nvPicPr>
          <p:cNvPr id="5" name="Picture 4">
            <a:extLst>
              <a:ext uri="{FF2B5EF4-FFF2-40B4-BE49-F238E27FC236}">
                <a16:creationId xmlns:a16="http://schemas.microsoft.com/office/drawing/2014/main" id="{386923B0-745A-E98E-C4F5-80D680BD13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90968" y="2182081"/>
            <a:ext cx="8032326" cy="4510507"/>
          </a:xfrm>
          <a:prstGeom prst="rect">
            <a:avLst/>
          </a:prstGeom>
        </p:spPr>
      </p:pic>
    </p:spTree>
    <p:extLst>
      <p:ext uri="{BB962C8B-B14F-4D97-AF65-F5344CB8AC3E}">
        <p14:creationId xmlns:p14="http://schemas.microsoft.com/office/powerpoint/2010/main" val="88713885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6423168"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2 – Step by step</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513498" y="1380292"/>
            <a:ext cx="11165003" cy="461665"/>
          </a:xfrm>
          <a:prstGeom prst="rect">
            <a:avLst/>
          </a:prstGeom>
          <a:noFill/>
        </p:spPr>
        <p:txBody>
          <a:bodyPr wrap="square">
            <a:spAutoFit/>
          </a:bodyPr>
          <a:lstStyle/>
          <a:p>
            <a:r>
              <a:rPr lang="en-US" sz="2400" dirty="0">
                <a:effectLst/>
                <a:latin typeface="Calibri" panose="020F0502020204030204" pitchFamily="34" charset="0"/>
                <a:ea typeface="Calibri" panose="020F0502020204030204" pitchFamily="34" charset="0"/>
                <a:cs typeface="Times New Roman" panose="02020603050405020304" pitchFamily="18" charset="0"/>
              </a:rPr>
              <a:t>Click on the left panel the ‘Copilot’ and Select the copilot subscription.</a:t>
            </a:r>
          </a:p>
        </p:txBody>
      </p:sp>
      <p:pic>
        <p:nvPicPr>
          <p:cNvPr id="5" name="Picture 4" descr="Graphical user interface, application&#10;&#10;Description automatically generated">
            <a:extLst>
              <a:ext uri="{FF2B5EF4-FFF2-40B4-BE49-F238E27FC236}">
                <a16:creationId xmlns:a16="http://schemas.microsoft.com/office/drawing/2014/main" id="{E40FD709-3AEA-B8FF-BB6E-87C95FF661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0856" y="2203450"/>
            <a:ext cx="3974932" cy="4013402"/>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2D5004E8-8083-7B77-0E65-98D848339C2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70875" y="2317326"/>
            <a:ext cx="6070269" cy="3841727"/>
          </a:xfrm>
          <a:prstGeom prst="rect">
            <a:avLst/>
          </a:prstGeom>
        </p:spPr>
      </p:pic>
    </p:spTree>
    <p:extLst>
      <p:ext uri="{BB962C8B-B14F-4D97-AF65-F5344CB8AC3E}">
        <p14:creationId xmlns:p14="http://schemas.microsoft.com/office/powerpoint/2010/main" val="272029066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6423168"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2 – Step by step</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513498" y="1195626"/>
            <a:ext cx="11165003" cy="830997"/>
          </a:xfrm>
          <a:prstGeom prst="rect">
            <a:avLst/>
          </a:prstGeom>
          <a:noFill/>
        </p:spPr>
        <p:txBody>
          <a:bodyPr wrap="square">
            <a:spAutoFit/>
          </a:bodyPr>
          <a:lstStyle/>
          <a:p>
            <a:r>
              <a:rPr lang="en-US" sz="2400" dirty="0">
                <a:effectLst/>
                <a:latin typeface="Calibri" panose="020F0502020204030204" pitchFamily="34" charset="0"/>
                <a:ea typeface="Calibri" panose="020F0502020204030204" pitchFamily="34" charset="0"/>
                <a:cs typeface="Times New Roman" panose="02020603050405020304" pitchFamily="18" charset="0"/>
              </a:rPr>
              <a:t>Connect Copilot with VS Code. Open Visual Studio Code and go to the extension option on the left side of the editor. Search for the GitHub Copilot extension and install it.</a:t>
            </a:r>
          </a:p>
        </p:txBody>
      </p:sp>
      <p:pic>
        <p:nvPicPr>
          <p:cNvPr id="7" name="Picture 6">
            <a:extLst>
              <a:ext uri="{FF2B5EF4-FFF2-40B4-BE49-F238E27FC236}">
                <a16:creationId xmlns:a16="http://schemas.microsoft.com/office/drawing/2014/main" id="{42ABE00B-5060-4FA8-7497-F3AF4C6FA93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2033" y="2103742"/>
            <a:ext cx="7493190" cy="4558357"/>
          </a:xfrm>
          <a:prstGeom prst="rect">
            <a:avLst/>
          </a:prstGeom>
        </p:spPr>
      </p:pic>
    </p:spTree>
    <p:extLst>
      <p:ext uri="{BB962C8B-B14F-4D97-AF65-F5344CB8AC3E}">
        <p14:creationId xmlns:p14="http://schemas.microsoft.com/office/powerpoint/2010/main" val="17449505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6423168"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2 – Step by step</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513498" y="1502203"/>
            <a:ext cx="11165003" cy="461665"/>
          </a:xfrm>
          <a:prstGeom prst="rect">
            <a:avLst/>
          </a:prstGeom>
          <a:noFill/>
        </p:spPr>
        <p:txBody>
          <a:bodyPr wrap="square">
            <a:spAutoFit/>
          </a:bodyPr>
          <a:lstStyle/>
          <a:p>
            <a:r>
              <a:rPr lang="en-US" sz="2400" dirty="0">
                <a:effectLst/>
                <a:latin typeface="Calibri" panose="020F0502020204030204" pitchFamily="34" charset="0"/>
                <a:ea typeface="Calibri" panose="020F0502020204030204" pitchFamily="34" charset="0"/>
                <a:cs typeface="Times New Roman" panose="02020603050405020304" pitchFamily="18" charset="0"/>
              </a:rPr>
              <a:t>Connect to your GitHub account previously configured.</a:t>
            </a:r>
          </a:p>
        </p:txBody>
      </p:sp>
      <p:pic>
        <p:nvPicPr>
          <p:cNvPr id="5" name="Picture 4" descr="Graphical user interface, text, application&#10;&#10;Description automatically generated">
            <a:extLst>
              <a:ext uri="{FF2B5EF4-FFF2-40B4-BE49-F238E27FC236}">
                <a16:creationId xmlns:a16="http://schemas.microsoft.com/office/drawing/2014/main" id="{539592CD-BC34-F46D-CEE2-6667DC7B2040}"/>
              </a:ext>
            </a:extLst>
          </p:cNvPr>
          <p:cNvPicPr>
            <a:picLocks noChangeAspect="1"/>
          </p:cNvPicPr>
          <p:nvPr/>
        </p:nvPicPr>
        <p:blipFill rotWithShape="1">
          <a:blip r:embed="rId4">
            <a:extLst>
              <a:ext uri="{28A0092B-C50C-407E-A947-70E740481C1C}">
                <a14:useLocalDpi xmlns:a14="http://schemas.microsoft.com/office/drawing/2010/main" val="0"/>
              </a:ext>
            </a:extLst>
          </a:blip>
          <a:srcRect b="8097"/>
          <a:stretch/>
        </p:blipFill>
        <p:spPr bwMode="auto">
          <a:xfrm>
            <a:off x="1491541" y="2754949"/>
            <a:ext cx="8475339" cy="147133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9205455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6423168"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2 – Step by step</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513498" y="1502203"/>
            <a:ext cx="11165003" cy="830997"/>
          </a:xfrm>
          <a:prstGeom prst="rect">
            <a:avLst/>
          </a:prstGeom>
          <a:noFill/>
        </p:spPr>
        <p:txBody>
          <a:bodyPr wrap="square">
            <a:spAutoFit/>
          </a:bodyPr>
          <a:lstStyle/>
          <a:p>
            <a:r>
              <a:rPr lang="en-US" sz="2400" dirty="0">
                <a:effectLst/>
                <a:latin typeface="Calibri" panose="020F0502020204030204" pitchFamily="34" charset="0"/>
                <a:ea typeface="Calibri" panose="020F0502020204030204" pitchFamily="34" charset="0"/>
                <a:cs typeface="Times New Roman" panose="02020603050405020304" pitchFamily="18" charset="0"/>
              </a:rPr>
              <a:t>In IntelliJ  go to ‘Preferences’/’Setting’, look for the ‘Plugins’ option on the left bar and click on it. Look for the ‘GitHub Copilot’ extension and install it. </a:t>
            </a:r>
          </a:p>
        </p:txBody>
      </p:sp>
      <p:pic>
        <p:nvPicPr>
          <p:cNvPr id="6" name="Picture 5" descr="Graphical user interface, application, Teams&#10;&#10;Description automatically generated">
            <a:extLst>
              <a:ext uri="{FF2B5EF4-FFF2-40B4-BE49-F238E27FC236}">
                <a16:creationId xmlns:a16="http://schemas.microsoft.com/office/drawing/2014/main" id="{9C9E0109-AD4E-869D-42AF-DC38F8008BB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394"/>
          <a:stretch/>
        </p:blipFill>
        <p:spPr bwMode="auto">
          <a:xfrm>
            <a:off x="1608804" y="2653072"/>
            <a:ext cx="8974390" cy="336935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8971501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6423168"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2 – Step by step</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513498" y="1502203"/>
            <a:ext cx="11165003" cy="830997"/>
          </a:xfrm>
          <a:prstGeom prst="rect">
            <a:avLst/>
          </a:prstGeom>
          <a:noFill/>
        </p:spPr>
        <p:txBody>
          <a:bodyPr wrap="square">
            <a:spAutoFit/>
          </a:bodyPr>
          <a:lstStyle/>
          <a:p>
            <a:r>
              <a:rPr lang="en-US" sz="2400" dirty="0">
                <a:latin typeface="Calibri" panose="020F0502020204030204" pitchFamily="34" charset="0"/>
                <a:ea typeface="Calibri" panose="020F0502020204030204" pitchFamily="34" charset="0"/>
                <a:cs typeface="Times New Roman" panose="02020603050405020304" pitchFamily="18" charset="0"/>
              </a:rPr>
              <a:t>R</a:t>
            </a:r>
            <a:r>
              <a:rPr lang="en-US" sz="2400" dirty="0">
                <a:effectLst/>
                <a:latin typeface="Calibri" panose="020F0502020204030204" pitchFamily="34" charset="0"/>
                <a:ea typeface="Calibri" panose="020F0502020204030204" pitchFamily="34" charset="0"/>
                <a:cs typeface="Times New Roman" panose="02020603050405020304" pitchFamily="18" charset="0"/>
              </a:rPr>
              <a:t>estart it once installed, then go to the tools menu and check for the new ‘GitHub copilot’ option that now appears and then Log in to your GitHub account.</a:t>
            </a:r>
          </a:p>
        </p:txBody>
      </p:sp>
      <p:pic>
        <p:nvPicPr>
          <p:cNvPr id="5" name="Picture 4" descr="Graphical user interface, text, application, email&#10;&#10;Description automatically generated">
            <a:extLst>
              <a:ext uri="{FF2B5EF4-FFF2-40B4-BE49-F238E27FC236}">
                <a16:creationId xmlns:a16="http://schemas.microsoft.com/office/drawing/2014/main" id="{C10BAEDD-0064-D660-4844-03A525A993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83540" y="2524928"/>
            <a:ext cx="5824920" cy="4048074"/>
          </a:xfrm>
          <a:prstGeom prst="rect">
            <a:avLst/>
          </a:prstGeom>
        </p:spPr>
      </p:pic>
    </p:spTree>
    <p:extLst>
      <p:ext uri="{BB962C8B-B14F-4D97-AF65-F5344CB8AC3E}">
        <p14:creationId xmlns:p14="http://schemas.microsoft.com/office/powerpoint/2010/main" val="181132229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865431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3 – Use cases examples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815788" y="1763046"/>
            <a:ext cx="11165003" cy="1200329"/>
          </a:xfrm>
          <a:prstGeom prst="rect">
            <a:avLst/>
          </a:prstGeom>
          <a:noFill/>
        </p:spPr>
        <p:txBody>
          <a:bodyPr wrap="square">
            <a:spAutoFit/>
          </a:bodyPr>
          <a:lstStyle/>
          <a:p>
            <a:r>
              <a:rPr lang="en-US" sz="2400" kern="100" dirty="0">
                <a:solidFill>
                  <a:srgbClr val="1F2328"/>
                </a:solidFill>
                <a:effectLst/>
                <a:latin typeface="Segoe UI" panose="020B0502040204020203" pitchFamily="34" charset="0"/>
                <a:ea typeface="Calibri" panose="020F0502020204030204" pitchFamily="34" charset="0"/>
                <a:cs typeface="Times New Roman" panose="02020603050405020304" pitchFamily="18" charset="0"/>
              </a:rPr>
              <a:t>The following collection of images were taken from real (personal) codes.</a:t>
            </a:r>
          </a:p>
          <a:p>
            <a:endParaRPr lang="en-US" sz="2400" kern="100" dirty="0">
              <a:solidFill>
                <a:srgbClr val="1F2328"/>
              </a:solidFill>
              <a:latin typeface="Segoe UI" panose="020B0502040204020203" pitchFamily="34" charset="0"/>
              <a:ea typeface="Calibri" panose="020F0502020204030204" pitchFamily="34" charset="0"/>
              <a:cs typeface="Times New Roman" panose="02020603050405020304" pitchFamily="18" charset="0"/>
            </a:endParaRPr>
          </a:p>
          <a:p>
            <a:r>
              <a:rPr lang="en-US" sz="2400" kern="100" dirty="0">
                <a:solidFill>
                  <a:srgbClr val="1F2328"/>
                </a:solidFill>
                <a:effectLst/>
                <a:latin typeface="Segoe UI" panose="020B0502040204020203" pitchFamily="34" charset="0"/>
                <a:ea typeface="Calibri" panose="020F0502020204030204" pitchFamily="34" charset="0"/>
                <a:cs typeface="Times New Roman" panose="02020603050405020304" pitchFamily="18" charset="0"/>
              </a:rPr>
              <a:t>The grey characters are the Copilot suggestions for each case.</a:t>
            </a: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50447854"/>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865431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3 – Use cases examples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354150" y="1170785"/>
            <a:ext cx="11165003" cy="375552"/>
          </a:xfrm>
          <a:prstGeom prst="rect">
            <a:avLst/>
          </a:prstGeom>
          <a:noFill/>
        </p:spPr>
        <p:txBody>
          <a:bodyPr wrap="square">
            <a:spAutoFit/>
          </a:bodyPr>
          <a:lstStyle/>
          <a:p>
            <a:pPr marL="0" marR="0">
              <a:lnSpc>
                <a:spcPct val="107000"/>
              </a:lnSpc>
              <a:spcBef>
                <a:spcPts val="200"/>
              </a:spcBef>
              <a:spcAft>
                <a:spcPts val="1200"/>
              </a:spcAft>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Entire functions created with Copilot after some code was in place.</a:t>
            </a:r>
          </a:p>
        </p:txBody>
      </p:sp>
      <p:pic>
        <p:nvPicPr>
          <p:cNvPr id="5" name="Picture 4" descr="A computer screen shot of a program&#10;&#10;Description automatically generated">
            <a:extLst>
              <a:ext uri="{FF2B5EF4-FFF2-40B4-BE49-F238E27FC236}">
                <a16:creationId xmlns:a16="http://schemas.microsoft.com/office/drawing/2014/main" id="{1156080F-EC73-D74D-FF13-8D4351ABD4E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3506" t="7536" r="36468" b="54365"/>
          <a:stretch/>
        </p:blipFill>
        <p:spPr bwMode="auto">
          <a:xfrm>
            <a:off x="88780" y="2396971"/>
            <a:ext cx="5698719" cy="3050959"/>
          </a:xfrm>
          <a:prstGeom prst="rect">
            <a:avLst/>
          </a:prstGeom>
          <a:ln>
            <a:noFill/>
          </a:ln>
          <a:extLst>
            <a:ext uri="{53640926-AAD7-44D8-BBD7-CCE9431645EC}">
              <a14:shadowObscured xmlns:a14="http://schemas.microsoft.com/office/drawing/2010/main"/>
            </a:ext>
          </a:extLst>
        </p:spPr>
      </p:pic>
      <p:pic>
        <p:nvPicPr>
          <p:cNvPr id="6" name="Picture 5" descr="A computer screen with text on it&#10;&#10;Description automatically generated">
            <a:extLst>
              <a:ext uri="{FF2B5EF4-FFF2-40B4-BE49-F238E27FC236}">
                <a16:creationId xmlns:a16="http://schemas.microsoft.com/office/drawing/2014/main" id="{9001C914-9A6E-66C4-816C-B85638D312B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3199" t="7126" r="36799" b="34365"/>
          <a:stretch/>
        </p:blipFill>
        <p:spPr bwMode="auto">
          <a:xfrm>
            <a:off x="5859261" y="1612246"/>
            <a:ext cx="6242900" cy="51353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32319155"/>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49555" y="641925"/>
            <a:ext cx="5089142"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spc="-150" dirty="0">
                <a:solidFill>
                  <a:schemeClr val="bg2">
                    <a:lumMod val="25000"/>
                  </a:schemeClr>
                </a:solidFill>
                <a:latin typeface="Route 159 Bold" pitchFamily="2" charset="77"/>
              </a:rPr>
              <a:t>How Copilot Works</a:t>
            </a:r>
            <a:endParaRPr lang="en-US" sz="4000" spc="-150" dirty="0">
              <a:solidFill>
                <a:srgbClr val="DF411B"/>
              </a:solidFill>
              <a:latin typeface="Route 159" pitchFamily="2" charset="77"/>
              <a:cs typeface="Calibri" panose="020F0502020204030204"/>
            </a:endParaRPr>
          </a:p>
        </p:txBody>
      </p:sp>
      <p:sp>
        <p:nvSpPr>
          <p:cNvPr id="4" name="Rectangle">
            <a:extLst>
              <a:ext uri="{FF2B5EF4-FFF2-40B4-BE49-F238E27FC236}">
                <a16:creationId xmlns:a16="http://schemas.microsoft.com/office/drawing/2014/main" id="{543E04DF-5BAA-BF45-A4F4-EF3238BCA3C6}"/>
              </a:ext>
            </a:extLst>
          </p:cNvPr>
          <p:cNvSpPr/>
          <p:nvPr/>
        </p:nvSpPr>
        <p:spPr>
          <a:xfrm>
            <a:off x="431068" y="1445482"/>
            <a:ext cx="3863529" cy="85367"/>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a:defRPr sz="3000" b="0">
                <a:solidFill>
                  <a:srgbClr val="FFFFFF"/>
                </a:solidFill>
                <a:latin typeface="+mn-lt"/>
                <a:ea typeface="+mn-ea"/>
                <a:cs typeface="+mn-cs"/>
                <a:sym typeface="Helvetica Neue Medium"/>
              </a:defRPr>
            </a:pPr>
            <a:endParaRPr/>
          </a:p>
        </p:txBody>
      </p:sp>
      <p:sp>
        <p:nvSpPr>
          <p:cNvPr id="5" name="TextBox 4">
            <a:extLst>
              <a:ext uri="{FF2B5EF4-FFF2-40B4-BE49-F238E27FC236}">
                <a16:creationId xmlns:a16="http://schemas.microsoft.com/office/drawing/2014/main" id="{8BF092BB-2D6A-1C67-4494-FF3538A99E43}"/>
              </a:ext>
            </a:extLst>
          </p:cNvPr>
          <p:cNvSpPr txBox="1"/>
          <p:nvPr/>
        </p:nvSpPr>
        <p:spPr>
          <a:xfrm>
            <a:off x="344716" y="1966597"/>
            <a:ext cx="6253308" cy="415498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just">
              <a:lnSpc>
                <a:spcPct val="100000"/>
              </a:lnSpc>
              <a:buFont typeface="Arial" panose="020B0604020202020204" pitchFamily="34" charset="0"/>
              <a:buNone/>
            </a:pPr>
            <a:r>
              <a:rPr lang="en-US" altLang="ja-JP" sz="2400" dirty="0">
                <a:latin typeface="Route 159" pitchFamily="2" charset="77"/>
              </a:rPr>
              <a:t>Copilot is </a:t>
            </a:r>
            <a:r>
              <a:rPr lang="en-US" altLang="ja-JP" sz="2400" b="1" dirty="0">
                <a:latin typeface="Route 159" pitchFamily="2" charset="77"/>
              </a:rPr>
              <a:t>powered by OpenAI Codex</a:t>
            </a:r>
            <a:r>
              <a:rPr lang="en-US" altLang="ja-JP" sz="2400" dirty="0">
                <a:latin typeface="Route 159" pitchFamily="2" charset="77"/>
              </a:rPr>
              <a:t>, a new AI system created by OpenAI. OpenAI Codex is</a:t>
            </a:r>
            <a:br>
              <a:rPr lang="en-US" altLang="ja-JP" sz="2400" dirty="0">
                <a:latin typeface="Route 159" pitchFamily="2" charset="77"/>
              </a:rPr>
            </a:br>
            <a:r>
              <a:rPr lang="en-US" altLang="ja-JP" sz="2400" b="1" dirty="0">
                <a:latin typeface="Route 159" pitchFamily="2" charset="77"/>
              </a:rPr>
              <a:t>a descendant of GPT-3</a:t>
            </a:r>
            <a:r>
              <a:rPr lang="en-US" altLang="ja-JP" sz="2400" dirty="0">
                <a:latin typeface="Route 159" pitchFamily="2" charset="77"/>
              </a:rPr>
              <a:t>, the powerful language model that OpenAI released last year.</a:t>
            </a:r>
          </a:p>
          <a:p>
            <a:pPr marL="0" indent="0" algn="just">
              <a:lnSpc>
                <a:spcPct val="100000"/>
              </a:lnSpc>
              <a:buFont typeface="Arial" panose="020B0604020202020204" pitchFamily="34" charset="0"/>
              <a:buNone/>
            </a:pPr>
            <a:endParaRPr lang="en-US" altLang="ja-JP" sz="2400" dirty="0">
              <a:latin typeface="Route 159" pitchFamily="2" charset="77"/>
            </a:endParaRPr>
          </a:p>
          <a:p>
            <a:pPr marL="0" indent="0" algn="just">
              <a:lnSpc>
                <a:spcPct val="100000"/>
              </a:lnSpc>
              <a:buFont typeface="Arial" panose="020B0604020202020204" pitchFamily="34" charset="0"/>
              <a:buNone/>
            </a:pPr>
            <a:r>
              <a:rPr lang="en-US" altLang="ja-JP" sz="2400" dirty="0">
                <a:latin typeface="Route 159" pitchFamily="2" charset="77"/>
              </a:rPr>
              <a:t>OpenAI Codex is </a:t>
            </a:r>
            <a:r>
              <a:rPr lang="en-US" altLang="ja-JP" sz="2400" b="1" dirty="0">
                <a:latin typeface="Route 159" pitchFamily="2" charset="77"/>
              </a:rPr>
              <a:t>trained on a selection of English language and source code </a:t>
            </a:r>
            <a:r>
              <a:rPr lang="en-US" altLang="ja-JP" sz="2400" dirty="0">
                <a:latin typeface="Route 159" pitchFamily="2" charset="77"/>
              </a:rPr>
              <a:t>from publicly available sources, including code in public repositories on GitHub.</a:t>
            </a:r>
          </a:p>
          <a:p>
            <a:pPr marL="0" indent="0" algn="just">
              <a:lnSpc>
                <a:spcPct val="100000"/>
              </a:lnSpc>
              <a:buFont typeface="Arial" panose="020B0604020202020204" pitchFamily="34" charset="0"/>
              <a:buNone/>
            </a:pPr>
            <a:endParaRPr lang="en-US" altLang="ja-JP" sz="2400" dirty="0">
              <a:latin typeface="Route 159" pitchFamily="2" charset="77"/>
            </a:endParaRPr>
          </a:p>
          <a:p>
            <a:pPr marL="0" indent="0" algn="just">
              <a:lnSpc>
                <a:spcPct val="100000"/>
              </a:lnSpc>
              <a:buFont typeface="Arial" panose="020B0604020202020204" pitchFamily="34" charset="0"/>
              <a:buNone/>
            </a:pPr>
            <a:r>
              <a:rPr lang="en-US" altLang="ja-JP" sz="2400" b="1" dirty="0">
                <a:solidFill>
                  <a:srgbClr val="FF0000"/>
                </a:solidFill>
                <a:latin typeface="Route 159" pitchFamily="2" charset="77"/>
              </a:rPr>
              <a:t>OpenAI Codex is exclusively licensed to GitHub</a:t>
            </a:r>
            <a:r>
              <a:rPr lang="en-US" altLang="ja-JP" sz="2400" dirty="0">
                <a:latin typeface="Route 159" pitchFamily="2" charset="77"/>
              </a:rPr>
              <a:t>.</a:t>
            </a:r>
          </a:p>
        </p:txBody>
      </p:sp>
      <p:pic>
        <p:nvPicPr>
          <p:cNvPr id="3074" name="Picture 2" descr="GitHub Copilot, la nueva funcionalidad para programar - Blog de Linube">
            <a:extLst>
              <a:ext uri="{FF2B5EF4-FFF2-40B4-BE49-F238E27FC236}">
                <a16:creationId xmlns:a16="http://schemas.microsoft.com/office/drawing/2014/main" id="{4645B23B-0233-665E-CC6E-6E4563A1BAF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89824" y="2151529"/>
            <a:ext cx="5163671" cy="29045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Endava">
            <a:extLst>
              <a:ext uri="{FF2B5EF4-FFF2-40B4-BE49-F238E27FC236}">
                <a16:creationId xmlns:a16="http://schemas.microsoft.com/office/drawing/2014/main" id="{75A1F5BB-FFF5-9C18-02D9-FBC866A781D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220375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865431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3 – Use cases examples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293500" y="3123872"/>
            <a:ext cx="4379215" cy="968278"/>
          </a:xfrm>
          <a:prstGeom prst="rect">
            <a:avLst/>
          </a:prstGeom>
          <a:noFill/>
        </p:spPr>
        <p:txBody>
          <a:bodyPr wrap="square">
            <a:spAutoFit/>
          </a:bodyPr>
          <a:lstStyle/>
          <a:p>
            <a:pPr marL="0" marR="0">
              <a:lnSpc>
                <a:spcPct val="107000"/>
              </a:lnSpc>
              <a:spcBef>
                <a:spcPts val="200"/>
              </a:spcBef>
              <a:spcAft>
                <a:spcPts val="1200"/>
              </a:spcAft>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All this code was created with Copilot just with the initial comments, to explore the </a:t>
            </a:r>
            <a:r>
              <a:rPr lang="en-US" b="1" kern="100" dirty="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unknow </a:t>
            </a:r>
            <a:r>
              <a:rPr lang="en-US" sz="1800" b="1" kern="100" dirty="0" err="1">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FastAPI</a:t>
            </a: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Framework.</a:t>
            </a:r>
          </a:p>
        </p:txBody>
      </p:sp>
      <p:pic>
        <p:nvPicPr>
          <p:cNvPr id="7" name="Picture 6">
            <a:extLst>
              <a:ext uri="{FF2B5EF4-FFF2-40B4-BE49-F238E27FC236}">
                <a16:creationId xmlns:a16="http://schemas.microsoft.com/office/drawing/2014/main" id="{71C3C744-F4EE-B0F2-C931-846DB8901209}"/>
              </a:ext>
            </a:extLst>
          </p:cNvPr>
          <p:cNvPicPr>
            <a:picLocks noChangeAspect="1"/>
          </p:cNvPicPr>
          <p:nvPr/>
        </p:nvPicPr>
        <p:blipFill>
          <a:blip r:embed="rId4"/>
          <a:stretch>
            <a:fillRect/>
          </a:stretch>
        </p:blipFill>
        <p:spPr>
          <a:xfrm>
            <a:off x="4859146" y="1170785"/>
            <a:ext cx="4921303" cy="5491862"/>
          </a:xfrm>
          <a:prstGeom prst="rect">
            <a:avLst/>
          </a:prstGeom>
        </p:spPr>
      </p:pic>
    </p:spTree>
    <p:extLst>
      <p:ext uri="{BB962C8B-B14F-4D97-AF65-F5344CB8AC3E}">
        <p14:creationId xmlns:p14="http://schemas.microsoft.com/office/powerpoint/2010/main" val="261046841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865431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3 – Use cases examples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354150" y="1170785"/>
            <a:ext cx="11246179" cy="375552"/>
          </a:xfrm>
          <a:prstGeom prst="rect">
            <a:avLst/>
          </a:prstGeom>
          <a:noFill/>
        </p:spPr>
        <p:txBody>
          <a:bodyPr wrap="square">
            <a:spAutoFit/>
          </a:bodyPr>
          <a:lstStyle/>
          <a:p>
            <a:pPr marL="0" marR="0">
              <a:lnSpc>
                <a:spcPct val="107000"/>
              </a:lnSpc>
              <a:spcBef>
                <a:spcPts val="200"/>
              </a:spcBef>
              <a:spcAft>
                <a:spcPts val="1200"/>
              </a:spcAft>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Function entirely created with Copilot just with the three comments and the function name.</a:t>
            </a:r>
          </a:p>
        </p:txBody>
      </p:sp>
      <p:pic>
        <p:nvPicPr>
          <p:cNvPr id="5" name="Picture 4">
            <a:extLst>
              <a:ext uri="{FF2B5EF4-FFF2-40B4-BE49-F238E27FC236}">
                <a16:creationId xmlns:a16="http://schemas.microsoft.com/office/drawing/2014/main" id="{F0CABF8E-155E-F2D8-0A7E-99306DBCD7D5}"/>
              </a:ext>
            </a:extLst>
          </p:cNvPr>
          <p:cNvPicPr>
            <a:picLocks noChangeAspect="1"/>
          </p:cNvPicPr>
          <p:nvPr/>
        </p:nvPicPr>
        <p:blipFill>
          <a:blip r:embed="rId4"/>
          <a:stretch>
            <a:fillRect/>
          </a:stretch>
        </p:blipFill>
        <p:spPr>
          <a:xfrm>
            <a:off x="1001110" y="1719639"/>
            <a:ext cx="9494689" cy="4323916"/>
          </a:xfrm>
          <a:prstGeom prst="rect">
            <a:avLst/>
          </a:prstGeom>
        </p:spPr>
      </p:pic>
    </p:spTree>
    <p:extLst>
      <p:ext uri="{BB962C8B-B14F-4D97-AF65-F5344CB8AC3E}">
        <p14:creationId xmlns:p14="http://schemas.microsoft.com/office/powerpoint/2010/main" val="1947513598"/>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865431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3 – Use cases examples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354150" y="1170785"/>
            <a:ext cx="11246179" cy="375552"/>
          </a:xfrm>
          <a:prstGeom prst="rect">
            <a:avLst/>
          </a:prstGeom>
          <a:noFill/>
        </p:spPr>
        <p:txBody>
          <a:bodyPr wrap="square">
            <a:spAutoFit/>
          </a:bodyPr>
          <a:lstStyle/>
          <a:p>
            <a:pPr marL="0" marR="0">
              <a:lnSpc>
                <a:spcPct val="107000"/>
              </a:lnSpc>
              <a:spcBef>
                <a:spcPts val="200"/>
              </a:spcBef>
              <a:spcAft>
                <a:spcPts val="1200"/>
              </a:spcAft>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Some suggestions with Trigonometry, all these are right answers.</a:t>
            </a:r>
          </a:p>
        </p:txBody>
      </p:sp>
      <p:pic>
        <p:nvPicPr>
          <p:cNvPr id="6" name="Picture 5" descr="A screenshot of a computer&#10;&#10;Description automatically generated">
            <a:extLst>
              <a:ext uri="{FF2B5EF4-FFF2-40B4-BE49-F238E27FC236}">
                <a16:creationId xmlns:a16="http://schemas.microsoft.com/office/drawing/2014/main" id="{186B5433-ACE4-CAC8-753A-A799E52524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3979" y="1813883"/>
            <a:ext cx="10024042" cy="4072632"/>
          </a:xfrm>
          <a:prstGeom prst="rect">
            <a:avLst/>
          </a:prstGeom>
        </p:spPr>
      </p:pic>
    </p:spTree>
    <p:extLst>
      <p:ext uri="{BB962C8B-B14F-4D97-AF65-F5344CB8AC3E}">
        <p14:creationId xmlns:p14="http://schemas.microsoft.com/office/powerpoint/2010/main" val="369357210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865431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3 – Use cases examples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354150" y="1170785"/>
            <a:ext cx="11246179" cy="375552"/>
          </a:xfrm>
          <a:prstGeom prst="rect">
            <a:avLst/>
          </a:prstGeom>
          <a:noFill/>
        </p:spPr>
        <p:txBody>
          <a:bodyPr wrap="square">
            <a:spAutoFit/>
          </a:bodyPr>
          <a:lstStyle/>
          <a:p>
            <a:pPr marL="0" marR="0">
              <a:lnSpc>
                <a:spcPct val="107000"/>
              </a:lnSpc>
              <a:spcBef>
                <a:spcPts val="200"/>
              </a:spcBef>
              <a:spcAft>
                <a:spcPts val="1200"/>
              </a:spcAft>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Some suggestions with Trigonometry, all these are right answers.</a:t>
            </a:r>
          </a:p>
        </p:txBody>
      </p:sp>
      <p:pic>
        <p:nvPicPr>
          <p:cNvPr id="5" name="Picture 4">
            <a:extLst>
              <a:ext uri="{FF2B5EF4-FFF2-40B4-BE49-F238E27FC236}">
                <a16:creationId xmlns:a16="http://schemas.microsoft.com/office/drawing/2014/main" id="{9F5FD93C-8689-163A-0C25-8E560D3255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0179" y="1813883"/>
            <a:ext cx="7963004" cy="4713360"/>
          </a:xfrm>
          <a:prstGeom prst="rect">
            <a:avLst/>
          </a:prstGeom>
        </p:spPr>
      </p:pic>
    </p:spTree>
    <p:extLst>
      <p:ext uri="{BB962C8B-B14F-4D97-AF65-F5344CB8AC3E}">
        <p14:creationId xmlns:p14="http://schemas.microsoft.com/office/powerpoint/2010/main" val="101309909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865431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3 – Use cases examples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354150" y="1170785"/>
            <a:ext cx="11246179" cy="375552"/>
          </a:xfrm>
          <a:prstGeom prst="rect">
            <a:avLst/>
          </a:prstGeom>
          <a:noFill/>
        </p:spPr>
        <p:txBody>
          <a:bodyPr wrap="square">
            <a:spAutoFit/>
          </a:bodyPr>
          <a:lstStyle/>
          <a:p>
            <a:pPr marL="0" marR="0">
              <a:lnSpc>
                <a:spcPct val="107000"/>
              </a:lnSpc>
              <a:spcBef>
                <a:spcPts val="200"/>
              </a:spcBef>
              <a:spcAft>
                <a:spcPts val="1200"/>
              </a:spcAft>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Some suggestions with Trigonometry, all these are right answers.</a:t>
            </a:r>
          </a:p>
        </p:txBody>
      </p:sp>
      <p:pic>
        <p:nvPicPr>
          <p:cNvPr id="6" name="Picture 5" descr="A screenshot of a computer screen&#10;&#10;Description automatically generated">
            <a:extLst>
              <a:ext uri="{FF2B5EF4-FFF2-40B4-BE49-F238E27FC236}">
                <a16:creationId xmlns:a16="http://schemas.microsoft.com/office/drawing/2014/main" id="{6510678D-56FD-3D3F-F1D1-813F011AF0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78492" y="1901083"/>
            <a:ext cx="9197494" cy="1976153"/>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527B176D-140E-0510-925D-C850EC874E1E}"/>
              </a:ext>
            </a:extLst>
          </p:cNvPr>
          <p:cNvPicPr>
            <a:picLocks noChangeAspect="1"/>
          </p:cNvPicPr>
          <p:nvPr/>
        </p:nvPicPr>
        <p:blipFill rotWithShape="1">
          <a:blip r:embed="rId5">
            <a:extLst>
              <a:ext uri="{28A0092B-C50C-407E-A947-70E740481C1C}">
                <a14:useLocalDpi xmlns:a14="http://schemas.microsoft.com/office/drawing/2010/main" val="0"/>
              </a:ext>
            </a:extLst>
          </a:blip>
          <a:srcRect l="1453"/>
          <a:stretch/>
        </p:blipFill>
        <p:spPr bwMode="auto">
          <a:xfrm>
            <a:off x="1378492" y="4199715"/>
            <a:ext cx="7925076" cy="225846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070911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865431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3 – Use cases examples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354150" y="1170785"/>
            <a:ext cx="11246179" cy="375552"/>
          </a:xfrm>
          <a:prstGeom prst="rect">
            <a:avLst/>
          </a:prstGeom>
          <a:noFill/>
        </p:spPr>
        <p:txBody>
          <a:bodyPr wrap="square">
            <a:spAutoFit/>
          </a:bodyPr>
          <a:lstStyle/>
          <a:p>
            <a:pPr marL="0" marR="0">
              <a:lnSpc>
                <a:spcPct val="107000"/>
              </a:lnSpc>
              <a:spcBef>
                <a:spcPts val="200"/>
              </a:spcBef>
              <a:spcAft>
                <a:spcPts val="1200"/>
              </a:spcAft>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Some suggestions with Trigonometry, all these are right answers.</a:t>
            </a:r>
          </a:p>
        </p:txBody>
      </p:sp>
      <p:pic>
        <p:nvPicPr>
          <p:cNvPr id="5" name="Picture 4" descr="A black screen with white text&#10;&#10;Description automatically generated">
            <a:extLst>
              <a:ext uri="{FF2B5EF4-FFF2-40B4-BE49-F238E27FC236}">
                <a16:creationId xmlns:a16="http://schemas.microsoft.com/office/drawing/2014/main" id="{4E9F5438-6D2F-B5C1-C72D-3E724C683382}"/>
              </a:ext>
            </a:extLst>
          </p:cNvPr>
          <p:cNvPicPr>
            <a:picLocks noChangeAspect="1"/>
          </p:cNvPicPr>
          <p:nvPr/>
        </p:nvPicPr>
        <p:blipFill rotWithShape="1">
          <a:blip r:embed="rId4">
            <a:extLst>
              <a:ext uri="{28A0092B-C50C-407E-A947-70E740481C1C}">
                <a14:useLocalDpi xmlns:a14="http://schemas.microsoft.com/office/drawing/2010/main" val="0"/>
              </a:ext>
            </a:extLst>
          </a:blip>
          <a:srcRect r="31229"/>
          <a:stretch/>
        </p:blipFill>
        <p:spPr bwMode="auto">
          <a:xfrm>
            <a:off x="891509" y="1813883"/>
            <a:ext cx="4706849" cy="1898026"/>
          </a:xfrm>
          <a:prstGeom prst="rect">
            <a:avLst/>
          </a:prstGeom>
          <a:ln>
            <a:noFill/>
          </a:ln>
          <a:extLst>
            <a:ext uri="{53640926-AAD7-44D8-BBD7-CCE9431645EC}">
              <a14:shadowObscured xmlns:a14="http://schemas.microsoft.com/office/drawing/2010/main"/>
            </a:ext>
          </a:extLst>
        </p:spPr>
      </p:pic>
      <p:pic>
        <p:nvPicPr>
          <p:cNvPr id="9" name="Picture 8" descr="A screenshot of a computer&#10;&#10;Description automatically generated">
            <a:extLst>
              <a:ext uri="{FF2B5EF4-FFF2-40B4-BE49-F238E27FC236}">
                <a16:creationId xmlns:a16="http://schemas.microsoft.com/office/drawing/2014/main" id="{417E994B-A878-C5B4-56D4-2BBDBF62807A}"/>
              </a:ext>
            </a:extLst>
          </p:cNvPr>
          <p:cNvPicPr>
            <a:picLocks noChangeAspect="1"/>
          </p:cNvPicPr>
          <p:nvPr/>
        </p:nvPicPr>
        <p:blipFill rotWithShape="1">
          <a:blip r:embed="rId5">
            <a:extLst>
              <a:ext uri="{28A0092B-C50C-407E-A947-70E740481C1C}">
                <a14:useLocalDpi xmlns:a14="http://schemas.microsoft.com/office/drawing/2010/main" val="0"/>
              </a:ext>
            </a:extLst>
          </a:blip>
          <a:srcRect l="973" r="7161" b="10496"/>
          <a:stretch/>
        </p:blipFill>
        <p:spPr bwMode="auto">
          <a:xfrm>
            <a:off x="5919226" y="1824049"/>
            <a:ext cx="5381265" cy="1853043"/>
          </a:xfrm>
          <a:prstGeom prst="rect">
            <a:avLst/>
          </a:prstGeom>
          <a:ln>
            <a:noFill/>
          </a:ln>
          <a:extLst>
            <a:ext uri="{53640926-AAD7-44D8-BBD7-CCE9431645EC}">
              <a14:shadowObscured xmlns:a14="http://schemas.microsoft.com/office/drawing/2010/main"/>
            </a:ext>
          </a:extLst>
        </p:spPr>
      </p:pic>
      <p:pic>
        <p:nvPicPr>
          <p:cNvPr id="10" name="Picture 9" descr="A black screen with white text&#10;&#10;Description automatically generated">
            <a:extLst>
              <a:ext uri="{FF2B5EF4-FFF2-40B4-BE49-F238E27FC236}">
                <a16:creationId xmlns:a16="http://schemas.microsoft.com/office/drawing/2014/main" id="{BD1064B4-0D0C-1B59-C9B6-E0C24D2FE9E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21" b="31977"/>
          <a:stretch/>
        </p:blipFill>
        <p:spPr bwMode="auto">
          <a:xfrm>
            <a:off x="891509" y="4107429"/>
            <a:ext cx="7355847" cy="2363659"/>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2829213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865431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3 – Use cases examples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354150" y="1170785"/>
            <a:ext cx="11246179" cy="375552"/>
          </a:xfrm>
          <a:prstGeom prst="rect">
            <a:avLst/>
          </a:prstGeom>
          <a:noFill/>
        </p:spPr>
        <p:txBody>
          <a:bodyPr wrap="square">
            <a:spAutoFit/>
          </a:bodyPr>
          <a:lstStyle/>
          <a:p>
            <a:pPr marL="0" marR="0">
              <a:lnSpc>
                <a:spcPct val="107000"/>
              </a:lnSpc>
              <a:spcBef>
                <a:spcPts val="200"/>
              </a:spcBef>
              <a:spcAft>
                <a:spcPts val="1200"/>
              </a:spcAft>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More suggestions based on code around:</a:t>
            </a:r>
          </a:p>
        </p:txBody>
      </p:sp>
      <p:pic>
        <p:nvPicPr>
          <p:cNvPr id="6" name="Picture 5" descr="A computer screen with text&#10;&#10;Description automatically generated">
            <a:extLst>
              <a:ext uri="{FF2B5EF4-FFF2-40B4-BE49-F238E27FC236}">
                <a16:creationId xmlns:a16="http://schemas.microsoft.com/office/drawing/2014/main" id="{F8578D56-9BE8-C22A-5373-050AF3CF13B8}"/>
              </a:ext>
            </a:extLst>
          </p:cNvPr>
          <p:cNvPicPr>
            <a:picLocks noChangeAspect="1"/>
          </p:cNvPicPr>
          <p:nvPr/>
        </p:nvPicPr>
        <p:blipFill rotWithShape="1">
          <a:blip r:embed="rId4">
            <a:extLst>
              <a:ext uri="{28A0092B-C50C-407E-A947-70E740481C1C}">
                <a14:useLocalDpi xmlns:a14="http://schemas.microsoft.com/office/drawing/2010/main" val="0"/>
              </a:ext>
            </a:extLst>
          </a:blip>
          <a:srcRect r="8547"/>
          <a:stretch/>
        </p:blipFill>
        <p:spPr bwMode="auto">
          <a:xfrm>
            <a:off x="235982" y="2393072"/>
            <a:ext cx="11754156" cy="210721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94868878"/>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865431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3 – Use cases examples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354150" y="1170785"/>
            <a:ext cx="11246179" cy="375552"/>
          </a:xfrm>
          <a:prstGeom prst="rect">
            <a:avLst/>
          </a:prstGeom>
          <a:noFill/>
        </p:spPr>
        <p:txBody>
          <a:bodyPr wrap="square">
            <a:spAutoFit/>
          </a:bodyPr>
          <a:lstStyle/>
          <a:p>
            <a:pPr marL="0" marR="0">
              <a:lnSpc>
                <a:spcPct val="107000"/>
              </a:lnSpc>
              <a:spcBef>
                <a:spcPts val="200"/>
              </a:spcBef>
              <a:spcAft>
                <a:spcPts val="1200"/>
              </a:spcAft>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More suggestions based on code around:</a:t>
            </a:r>
          </a:p>
        </p:txBody>
      </p:sp>
      <p:pic>
        <p:nvPicPr>
          <p:cNvPr id="5" name="Picture 4">
            <a:extLst>
              <a:ext uri="{FF2B5EF4-FFF2-40B4-BE49-F238E27FC236}">
                <a16:creationId xmlns:a16="http://schemas.microsoft.com/office/drawing/2014/main" id="{D4AA70B3-AF7C-A2E8-B0FE-726C1B0087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35099" y="1813883"/>
            <a:ext cx="9521802" cy="4235122"/>
          </a:xfrm>
          <a:prstGeom prst="rect">
            <a:avLst/>
          </a:prstGeom>
        </p:spPr>
      </p:pic>
    </p:spTree>
    <p:extLst>
      <p:ext uri="{BB962C8B-B14F-4D97-AF65-F5344CB8AC3E}">
        <p14:creationId xmlns:p14="http://schemas.microsoft.com/office/powerpoint/2010/main" val="302835752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865431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3 – Use cases examples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354150" y="1170785"/>
            <a:ext cx="11246179" cy="375552"/>
          </a:xfrm>
          <a:prstGeom prst="rect">
            <a:avLst/>
          </a:prstGeom>
          <a:noFill/>
        </p:spPr>
        <p:txBody>
          <a:bodyPr wrap="square">
            <a:spAutoFit/>
          </a:bodyPr>
          <a:lstStyle/>
          <a:p>
            <a:pPr marL="0" marR="0">
              <a:lnSpc>
                <a:spcPct val="107000"/>
              </a:lnSpc>
              <a:spcBef>
                <a:spcPts val="200"/>
              </a:spcBef>
              <a:spcAft>
                <a:spcPts val="1200"/>
              </a:spcAft>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More suggestions based on code around:</a:t>
            </a:r>
          </a:p>
        </p:txBody>
      </p:sp>
      <p:pic>
        <p:nvPicPr>
          <p:cNvPr id="6" name="Picture 5" descr="A screen shot of a computer&#10;&#10;Description automatically generated">
            <a:extLst>
              <a:ext uri="{FF2B5EF4-FFF2-40B4-BE49-F238E27FC236}">
                <a16:creationId xmlns:a16="http://schemas.microsoft.com/office/drawing/2014/main" id="{C7FC6040-DA66-515F-5D34-EEB4229039F4}"/>
              </a:ext>
            </a:extLst>
          </p:cNvPr>
          <p:cNvPicPr>
            <a:picLocks noChangeAspect="1"/>
          </p:cNvPicPr>
          <p:nvPr/>
        </p:nvPicPr>
        <p:blipFill rotWithShape="1">
          <a:blip r:embed="rId4">
            <a:extLst>
              <a:ext uri="{28A0092B-C50C-407E-A947-70E740481C1C}">
                <a14:useLocalDpi xmlns:a14="http://schemas.microsoft.com/office/drawing/2010/main" val="0"/>
              </a:ext>
            </a:extLst>
          </a:blip>
          <a:srcRect r="5147"/>
          <a:stretch/>
        </p:blipFill>
        <p:spPr bwMode="auto">
          <a:xfrm>
            <a:off x="354150" y="1780545"/>
            <a:ext cx="10945235" cy="1994871"/>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F2021909-2641-FCFE-62BE-6FDFF0DDBAE5}"/>
              </a:ext>
            </a:extLst>
          </p:cNvPr>
          <p:cNvPicPr>
            <a:picLocks noChangeAspect="1"/>
          </p:cNvPicPr>
          <p:nvPr/>
        </p:nvPicPr>
        <p:blipFill rotWithShape="1">
          <a:blip r:embed="rId5">
            <a:extLst>
              <a:ext uri="{28A0092B-C50C-407E-A947-70E740481C1C}">
                <a14:useLocalDpi xmlns:a14="http://schemas.microsoft.com/office/drawing/2010/main" val="0"/>
              </a:ext>
            </a:extLst>
          </a:blip>
          <a:srcRect l="507"/>
          <a:stretch/>
        </p:blipFill>
        <p:spPr bwMode="auto">
          <a:xfrm>
            <a:off x="354150" y="3917457"/>
            <a:ext cx="8260247" cy="273285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25012340"/>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865431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3 – Use cases examples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354150" y="1170785"/>
            <a:ext cx="11246179" cy="375552"/>
          </a:xfrm>
          <a:prstGeom prst="rect">
            <a:avLst/>
          </a:prstGeom>
          <a:noFill/>
        </p:spPr>
        <p:txBody>
          <a:bodyPr wrap="square">
            <a:spAutoFit/>
          </a:bodyPr>
          <a:lstStyle/>
          <a:p>
            <a:pPr marL="0" marR="0">
              <a:lnSpc>
                <a:spcPct val="107000"/>
              </a:lnSpc>
              <a:spcBef>
                <a:spcPts val="200"/>
              </a:spcBef>
              <a:spcAft>
                <a:spcPts val="1200"/>
              </a:spcAft>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More suggestions based on code around:</a:t>
            </a:r>
          </a:p>
        </p:txBody>
      </p:sp>
      <p:pic>
        <p:nvPicPr>
          <p:cNvPr id="5" name="Picture 4">
            <a:extLst>
              <a:ext uri="{FF2B5EF4-FFF2-40B4-BE49-F238E27FC236}">
                <a16:creationId xmlns:a16="http://schemas.microsoft.com/office/drawing/2014/main" id="{886AFCF9-387E-7A1C-E628-59092D2C98C9}"/>
              </a:ext>
            </a:extLst>
          </p:cNvPr>
          <p:cNvPicPr>
            <a:picLocks noChangeAspect="1"/>
          </p:cNvPicPr>
          <p:nvPr/>
        </p:nvPicPr>
        <p:blipFill rotWithShape="1">
          <a:blip r:embed="rId4">
            <a:extLst>
              <a:ext uri="{28A0092B-C50C-407E-A947-70E740481C1C}">
                <a14:useLocalDpi xmlns:a14="http://schemas.microsoft.com/office/drawing/2010/main" val="0"/>
              </a:ext>
            </a:extLst>
          </a:blip>
          <a:srcRect l="647" b="7591"/>
          <a:stretch/>
        </p:blipFill>
        <p:spPr bwMode="auto">
          <a:xfrm>
            <a:off x="567213" y="1574125"/>
            <a:ext cx="8670178" cy="2536241"/>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54908329-72D9-DCD2-CA6D-54FFD944F875}"/>
              </a:ext>
            </a:extLst>
          </p:cNvPr>
          <p:cNvPicPr>
            <a:picLocks noChangeAspect="1"/>
          </p:cNvPicPr>
          <p:nvPr/>
        </p:nvPicPr>
        <p:blipFill rotWithShape="1">
          <a:blip r:embed="rId5">
            <a:extLst>
              <a:ext uri="{28A0092B-C50C-407E-A947-70E740481C1C}">
                <a14:useLocalDpi xmlns:a14="http://schemas.microsoft.com/office/drawing/2010/main" val="0"/>
              </a:ext>
            </a:extLst>
          </a:blip>
          <a:srcRect l="1056"/>
          <a:stretch/>
        </p:blipFill>
        <p:spPr bwMode="auto">
          <a:xfrm>
            <a:off x="567213" y="4174683"/>
            <a:ext cx="8935375" cy="26090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93211726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472594" y="687398"/>
            <a:ext cx="5089142"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latin typeface="Route 159 Bold" pitchFamily="2" charset="77"/>
              </a:rPr>
              <a:t>Overview</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570430" y="1496861"/>
            <a:ext cx="2100851" cy="85360"/>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7" name="TextBox 6">
            <a:extLst>
              <a:ext uri="{FF2B5EF4-FFF2-40B4-BE49-F238E27FC236}">
                <a16:creationId xmlns:a16="http://schemas.microsoft.com/office/drawing/2014/main" id="{3671AB5B-882A-EB42-80E9-19365716271F}"/>
              </a:ext>
            </a:extLst>
          </p:cNvPr>
          <p:cNvSpPr txBox="1"/>
          <p:nvPr/>
        </p:nvSpPr>
        <p:spPr>
          <a:xfrm>
            <a:off x="472594" y="2038778"/>
            <a:ext cx="5899366" cy="415498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0000"/>
              </a:lnSpc>
            </a:pPr>
            <a:r>
              <a:rPr lang="en-US" altLang="ja-JP" sz="2400" dirty="0">
                <a:latin typeface="Route 159" pitchFamily="2" charset="77"/>
              </a:rPr>
              <a:t>Tool that helps you write code.</a:t>
            </a:r>
            <a:br>
              <a:rPr lang="en-US" altLang="ja-JP" sz="2400" dirty="0">
                <a:latin typeface="Route 159" pitchFamily="2" charset="77"/>
              </a:rPr>
            </a:br>
            <a:endParaRPr lang="en-US" altLang="ja-JP" sz="2400" dirty="0">
              <a:latin typeface="Route 159" pitchFamily="2" charset="77"/>
            </a:endParaRPr>
          </a:p>
          <a:p>
            <a:pPr>
              <a:lnSpc>
                <a:spcPct val="100000"/>
              </a:lnSpc>
            </a:pPr>
            <a:r>
              <a:rPr lang="en-US" altLang="ja-JP" sz="2400" b="1" dirty="0">
                <a:latin typeface="Route 159" pitchFamily="2" charset="77"/>
              </a:rPr>
              <a:t>Suggests whole lines or entire functions right inside your editor.</a:t>
            </a:r>
            <a:br>
              <a:rPr lang="en-US" altLang="ja-JP" sz="2400" b="1" dirty="0">
                <a:latin typeface="Route 159" pitchFamily="2" charset="77"/>
              </a:rPr>
            </a:br>
            <a:endParaRPr lang="en-US" altLang="ja-JP" sz="2400" b="1" dirty="0">
              <a:latin typeface="Route 159" pitchFamily="2" charset="77"/>
            </a:endParaRPr>
          </a:p>
          <a:p>
            <a:pPr>
              <a:lnSpc>
                <a:spcPct val="100000"/>
              </a:lnSpc>
            </a:pPr>
            <a:r>
              <a:rPr lang="en-US" altLang="ja-JP" sz="2400" dirty="0">
                <a:latin typeface="Route 159" pitchFamily="2" charset="77"/>
              </a:rPr>
              <a:t>As you type, it adapts to the way you write code, to help you complete your task, suggesting likely next lines and providing accurate type information</a:t>
            </a:r>
          </a:p>
          <a:p>
            <a:pPr marL="285750" indent="-285750">
              <a:lnSpc>
                <a:spcPct val="100000"/>
              </a:lnSpc>
              <a:buFont typeface="Arial" panose="020B0604020202020204" pitchFamily="34" charset="0"/>
              <a:buChar char="•"/>
            </a:pPr>
            <a:endParaRPr lang="en-US" altLang="ja-JP" sz="2400" dirty="0">
              <a:latin typeface="Route 159" pitchFamily="2" charset="77"/>
            </a:endParaRPr>
          </a:p>
          <a:p>
            <a:pPr>
              <a:lnSpc>
                <a:spcPct val="100000"/>
              </a:lnSpc>
            </a:pPr>
            <a:r>
              <a:rPr lang="en-US" altLang="ja-JP" sz="2400" dirty="0">
                <a:latin typeface="Route 159" pitchFamily="2" charset="77"/>
              </a:rPr>
              <a:t> </a:t>
            </a:r>
            <a:r>
              <a:rPr lang="en-US" altLang="ja-JP" sz="2400" dirty="0">
                <a:latin typeface="Route 159" pitchFamily="2" charset="77"/>
                <a:hlinkClick r:id="rId3"/>
              </a:rPr>
              <a:t>https://copilot.github.com/#faq</a:t>
            </a:r>
            <a:r>
              <a:rPr lang="en-US" altLang="ja-JP" sz="2400" dirty="0">
                <a:latin typeface="Route 159" pitchFamily="2" charset="77"/>
              </a:rPr>
              <a:t> </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GitHub Copilot · Your AI pair programmer · GitHub">
            <a:extLst>
              <a:ext uri="{FF2B5EF4-FFF2-40B4-BE49-F238E27FC236}">
                <a16:creationId xmlns:a16="http://schemas.microsoft.com/office/drawing/2014/main" id="{33360925-D9CA-9029-B0D2-85807B2BCF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1960" y="2423434"/>
            <a:ext cx="5025888" cy="263859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31626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865431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3 – Use cases examples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354150" y="1170785"/>
            <a:ext cx="11246179" cy="375552"/>
          </a:xfrm>
          <a:prstGeom prst="rect">
            <a:avLst/>
          </a:prstGeom>
          <a:noFill/>
        </p:spPr>
        <p:txBody>
          <a:bodyPr wrap="square">
            <a:spAutoFit/>
          </a:bodyPr>
          <a:lstStyle/>
          <a:p>
            <a:pPr marL="0" marR="0">
              <a:lnSpc>
                <a:spcPct val="107000"/>
              </a:lnSpc>
              <a:spcBef>
                <a:spcPts val="200"/>
              </a:spcBef>
              <a:spcAft>
                <a:spcPts val="1200"/>
              </a:spcAft>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More suggestions based on code around:</a:t>
            </a:r>
          </a:p>
        </p:txBody>
      </p:sp>
      <p:pic>
        <p:nvPicPr>
          <p:cNvPr id="6" name="Picture 5">
            <a:extLst>
              <a:ext uri="{FF2B5EF4-FFF2-40B4-BE49-F238E27FC236}">
                <a16:creationId xmlns:a16="http://schemas.microsoft.com/office/drawing/2014/main" id="{703B2BD0-7B97-DE09-14AC-8C6869EE82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8525" y="1637759"/>
            <a:ext cx="6602077" cy="2547912"/>
          </a:xfrm>
          <a:prstGeom prst="rect">
            <a:avLst/>
          </a:prstGeom>
        </p:spPr>
      </p:pic>
      <p:pic>
        <p:nvPicPr>
          <p:cNvPr id="7" name="Picture 6">
            <a:extLst>
              <a:ext uri="{FF2B5EF4-FFF2-40B4-BE49-F238E27FC236}">
                <a16:creationId xmlns:a16="http://schemas.microsoft.com/office/drawing/2014/main" id="{9FC8BDC6-1BDB-B1B1-01C4-9F7EF4F4AAC6}"/>
              </a:ext>
            </a:extLst>
          </p:cNvPr>
          <p:cNvPicPr>
            <a:picLocks noChangeAspect="1"/>
          </p:cNvPicPr>
          <p:nvPr/>
        </p:nvPicPr>
        <p:blipFill rotWithShape="1">
          <a:blip r:embed="rId5">
            <a:extLst>
              <a:ext uri="{28A0092B-C50C-407E-A947-70E740481C1C}">
                <a14:useLocalDpi xmlns:a14="http://schemas.microsoft.com/office/drawing/2010/main" val="0"/>
              </a:ext>
            </a:extLst>
          </a:blip>
          <a:srcRect r="1681"/>
          <a:stretch/>
        </p:blipFill>
        <p:spPr>
          <a:xfrm>
            <a:off x="661891" y="4277850"/>
            <a:ext cx="6628711" cy="2407218"/>
          </a:xfrm>
          <a:prstGeom prst="rect">
            <a:avLst/>
          </a:prstGeom>
        </p:spPr>
      </p:pic>
    </p:spTree>
    <p:extLst>
      <p:ext uri="{BB962C8B-B14F-4D97-AF65-F5344CB8AC3E}">
        <p14:creationId xmlns:p14="http://schemas.microsoft.com/office/powerpoint/2010/main" val="306231107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865431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3 – Use cases examples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354150" y="1170785"/>
            <a:ext cx="11246179" cy="375552"/>
          </a:xfrm>
          <a:prstGeom prst="rect">
            <a:avLst/>
          </a:prstGeom>
          <a:noFill/>
        </p:spPr>
        <p:txBody>
          <a:bodyPr wrap="square">
            <a:spAutoFit/>
          </a:bodyPr>
          <a:lstStyle/>
          <a:p>
            <a:pPr marL="0" marR="0">
              <a:lnSpc>
                <a:spcPct val="107000"/>
              </a:lnSpc>
              <a:spcBef>
                <a:spcPts val="200"/>
              </a:spcBef>
              <a:spcAft>
                <a:spcPts val="1200"/>
              </a:spcAft>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More suggestions based on code around:</a:t>
            </a:r>
          </a:p>
        </p:txBody>
      </p:sp>
      <p:pic>
        <p:nvPicPr>
          <p:cNvPr id="5" name="Picture 4">
            <a:extLst>
              <a:ext uri="{FF2B5EF4-FFF2-40B4-BE49-F238E27FC236}">
                <a16:creationId xmlns:a16="http://schemas.microsoft.com/office/drawing/2014/main" id="{D71BBDCE-B66F-0C6A-6B95-E9E652F52E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4259" y="2144175"/>
            <a:ext cx="10685533" cy="2969363"/>
          </a:xfrm>
          <a:prstGeom prst="rect">
            <a:avLst/>
          </a:prstGeom>
        </p:spPr>
      </p:pic>
    </p:spTree>
    <p:extLst>
      <p:ext uri="{BB962C8B-B14F-4D97-AF65-F5344CB8AC3E}">
        <p14:creationId xmlns:p14="http://schemas.microsoft.com/office/powerpoint/2010/main" val="66048973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865431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3 – Use cases examples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354150" y="1170785"/>
            <a:ext cx="11246179" cy="375552"/>
          </a:xfrm>
          <a:prstGeom prst="rect">
            <a:avLst/>
          </a:prstGeom>
          <a:noFill/>
        </p:spPr>
        <p:txBody>
          <a:bodyPr wrap="square">
            <a:spAutoFit/>
          </a:bodyPr>
          <a:lstStyle/>
          <a:p>
            <a:pPr marL="0" marR="0">
              <a:lnSpc>
                <a:spcPct val="107000"/>
              </a:lnSpc>
              <a:spcBef>
                <a:spcPts val="200"/>
              </a:spcBef>
              <a:spcAft>
                <a:spcPts val="1200"/>
              </a:spcAft>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This was true! The variable self.l_5 was for override the horizontal mobile line l_1</a:t>
            </a:r>
          </a:p>
        </p:txBody>
      </p:sp>
      <p:pic>
        <p:nvPicPr>
          <p:cNvPr id="6" name="Picture 5">
            <a:extLst>
              <a:ext uri="{FF2B5EF4-FFF2-40B4-BE49-F238E27FC236}">
                <a16:creationId xmlns:a16="http://schemas.microsoft.com/office/drawing/2014/main" id="{A77244F1-B5DD-ED5E-A8F6-DAD5D34B13B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7957" t="7024" r="30138" b="43813"/>
          <a:stretch/>
        </p:blipFill>
        <p:spPr bwMode="auto">
          <a:xfrm>
            <a:off x="618399" y="1813883"/>
            <a:ext cx="8640070" cy="460334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0594351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865431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3 – Use cases examples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354150" y="1170785"/>
            <a:ext cx="11246179" cy="375552"/>
          </a:xfrm>
          <a:prstGeom prst="rect">
            <a:avLst/>
          </a:prstGeom>
          <a:noFill/>
        </p:spPr>
        <p:txBody>
          <a:bodyPr wrap="square">
            <a:spAutoFit/>
          </a:bodyPr>
          <a:lstStyle/>
          <a:p>
            <a:pPr marL="0" marR="0">
              <a:lnSpc>
                <a:spcPct val="107000"/>
              </a:lnSpc>
              <a:spcBef>
                <a:spcPts val="200"/>
              </a:spcBef>
              <a:spcAft>
                <a:spcPts val="1200"/>
              </a:spcAft>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This was true! The variable self.l_5 was for override the horizontal mobile line l_1</a:t>
            </a:r>
          </a:p>
        </p:txBody>
      </p:sp>
      <p:pic>
        <p:nvPicPr>
          <p:cNvPr id="5" name="Picture 4">
            <a:extLst>
              <a:ext uri="{FF2B5EF4-FFF2-40B4-BE49-F238E27FC236}">
                <a16:creationId xmlns:a16="http://schemas.microsoft.com/office/drawing/2014/main" id="{AF7CA8D4-2FE1-61D2-3703-D14C29407CF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7922" t="6619" r="34105" b="41819"/>
          <a:stretch/>
        </p:blipFill>
        <p:spPr bwMode="auto">
          <a:xfrm>
            <a:off x="747643" y="1719639"/>
            <a:ext cx="7788662" cy="470907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5120187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865431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3 – Use cases examples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354150" y="1170785"/>
            <a:ext cx="11246179" cy="375552"/>
          </a:xfrm>
          <a:prstGeom prst="rect">
            <a:avLst/>
          </a:prstGeom>
          <a:noFill/>
        </p:spPr>
        <p:txBody>
          <a:bodyPr wrap="square">
            <a:spAutoFit/>
          </a:bodyPr>
          <a:lstStyle/>
          <a:p>
            <a:pPr marL="0" marR="0">
              <a:lnSpc>
                <a:spcPct val="107000"/>
              </a:lnSpc>
              <a:spcBef>
                <a:spcPts val="200"/>
              </a:spcBef>
              <a:spcAft>
                <a:spcPts val="1200"/>
              </a:spcAft>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More complex suggestions based on code around:</a:t>
            </a:r>
          </a:p>
        </p:txBody>
      </p:sp>
      <p:pic>
        <p:nvPicPr>
          <p:cNvPr id="6" name="Picture 5">
            <a:extLst>
              <a:ext uri="{FF2B5EF4-FFF2-40B4-BE49-F238E27FC236}">
                <a16:creationId xmlns:a16="http://schemas.microsoft.com/office/drawing/2014/main" id="{4B61D874-1795-ACD8-E18B-B74B3866A8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9699" y="1719639"/>
            <a:ext cx="7439797" cy="1857731"/>
          </a:xfrm>
          <a:prstGeom prst="rect">
            <a:avLst/>
          </a:prstGeom>
        </p:spPr>
      </p:pic>
      <p:pic>
        <p:nvPicPr>
          <p:cNvPr id="7" name="Picture 6">
            <a:extLst>
              <a:ext uri="{FF2B5EF4-FFF2-40B4-BE49-F238E27FC236}">
                <a16:creationId xmlns:a16="http://schemas.microsoft.com/office/drawing/2014/main" id="{73038915-6A85-7CB4-875B-DC80EC2C2AB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9699" y="3750672"/>
            <a:ext cx="9527181" cy="2774228"/>
          </a:xfrm>
          <a:prstGeom prst="rect">
            <a:avLst/>
          </a:prstGeom>
        </p:spPr>
      </p:pic>
    </p:spTree>
    <p:extLst>
      <p:ext uri="{BB962C8B-B14F-4D97-AF65-F5344CB8AC3E}">
        <p14:creationId xmlns:p14="http://schemas.microsoft.com/office/powerpoint/2010/main" val="1569157577"/>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865431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3 – Use cases examples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354150" y="1170785"/>
            <a:ext cx="11246179" cy="375552"/>
          </a:xfrm>
          <a:prstGeom prst="rect">
            <a:avLst/>
          </a:prstGeom>
          <a:noFill/>
        </p:spPr>
        <p:txBody>
          <a:bodyPr wrap="square">
            <a:spAutoFit/>
          </a:bodyPr>
          <a:lstStyle/>
          <a:p>
            <a:pPr marL="0" marR="0">
              <a:lnSpc>
                <a:spcPct val="107000"/>
              </a:lnSpc>
              <a:spcBef>
                <a:spcPts val="200"/>
              </a:spcBef>
              <a:spcAft>
                <a:spcPts val="1200"/>
              </a:spcAft>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More complex suggestions based on code around:</a:t>
            </a:r>
          </a:p>
        </p:txBody>
      </p:sp>
      <p:pic>
        <p:nvPicPr>
          <p:cNvPr id="5" name="Picture 4">
            <a:extLst>
              <a:ext uri="{FF2B5EF4-FFF2-40B4-BE49-F238E27FC236}">
                <a16:creationId xmlns:a16="http://schemas.microsoft.com/office/drawing/2014/main" id="{8BA655D6-BD8C-24C7-2C16-9CE2CB8B92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1874" y="2189435"/>
            <a:ext cx="7919164" cy="3316963"/>
          </a:xfrm>
          <a:prstGeom prst="rect">
            <a:avLst/>
          </a:prstGeom>
        </p:spPr>
      </p:pic>
    </p:spTree>
    <p:extLst>
      <p:ext uri="{BB962C8B-B14F-4D97-AF65-F5344CB8AC3E}">
        <p14:creationId xmlns:p14="http://schemas.microsoft.com/office/powerpoint/2010/main" val="271623213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865431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3 – Use cases examples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354150" y="1170785"/>
            <a:ext cx="11246179" cy="375552"/>
          </a:xfrm>
          <a:prstGeom prst="rect">
            <a:avLst/>
          </a:prstGeom>
          <a:noFill/>
        </p:spPr>
        <p:txBody>
          <a:bodyPr wrap="square">
            <a:spAutoFit/>
          </a:bodyPr>
          <a:lstStyle/>
          <a:p>
            <a:pPr marL="0" marR="0">
              <a:lnSpc>
                <a:spcPct val="107000"/>
              </a:lnSpc>
              <a:spcBef>
                <a:spcPts val="200"/>
              </a:spcBef>
              <a:spcAft>
                <a:spcPts val="1200"/>
              </a:spcAft>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More complex suggestions based on code around:</a:t>
            </a:r>
          </a:p>
        </p:txBody>
      </p:sp>
      <p:pic>
        <p:nvPicPr>
          <p:cNvPr id="6" name="Picture 5">
            <a:extLst>
              <a:ext uri="{FF2B5EF4-FFF2-40B4-BE49-F238E27FC236}">
                <a16:creationId xmlns:a16="http://schemas.microsoft.com/office/drawing/2014/main" id="{4A84269F-7140-E98B-4111-F364C254F8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2735" y="1593456"/>
            <a:ext cx="8115650" cy="3500681"/>
          </a:xfrm>
          <a:prstGeom prst="rect">
            <a:avLst/>
          </a:prstGeom>
        </p:spPr>
      </p:pic>
      <p:pic>
        <p:nvPicPr>
          <p:cNvPr id="7" name="Picture 6">
            <a:extLst>
              <a:ext uri="{FF2B5EF4-FFF2-40B4-BE49-F238E27FC236}">
                <a16:creationId xmlns:a16="http://schemas.microsoft.com/office/drawing/2014/main" id="{1F829C0A-AB96-9CAA-F247-5424E576D9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2735" y="5141256"/>
            <a:ext cx="7131712" cy="1740605"/>
          </a:xfrm>
          <a:prstGeom prst="rect">
            <a:avLst/>
          </a:prstGeom>
        </p:spPr>
      </p:pic>
    </p:spTree>
    <p:extLst>
      <p:ext uri="{BB962C8B-B14F-4D97-AF65-F5344CB8AC3E}">
        <p14:creationId xmlns:p14="http://schemas.microsoft.com/office/powerpoint/2010/main" val="161664610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865431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3 – Use cases examples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354150" y="1170785"/>
            <a:ext cx="11246179" cy="375552"/>
          </a:xfrm>
          <a:prstGeom prst="rect">
            <a:avLst/>
          </a:prstGeom>
          <a:noFill/>
        </p:spPr>
        <p:txBody>
          <a:bodyPr wrap="square">
            <a:spAutoFit/>
          </a:bodyPr>
          <a:lstStyle/>
          <a:p>
            <a:pPr marL="0" marR="0">
              <a:lnSpc>
                <a:spcPct val="107000"/>
              </a:lnSpc>
              <a:spcBef>
                <a:spcPts val="200"/>
              </a:spcBef>
              <a:spcAft>
                <a:spcPts val="1200"/>
              </a:spcAft>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Correct logic suggestions based on the previous code!</a:t>
            </a:r>
          </a:p>
        </p:txBody>
      </p:sp>
      <p:pic>
        <p:nvPicPr>
          <p:cNvPr id="5" name="Picture 4" descr="A screen shot of a computer&#10;&#10;Description automatically generated">
            <a:extLst>
              <a:ext uri="{FF2B5EF4-FFF2-40B4-BE49-F238E27FC236}">
                <a16:creationId xmlns:a16="http://schemas.microsoft.com/office/drawing/2014/main" id="{57C47625-BD72-EC65-0062-58A0C64AB9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150" y="1813883"/>
            <a:ext cx="11415994" cy="3385646"/>
          </a:xfrm>
          <a:prstGeom prst="rect">
            <a:avLst/>
          </a:prstGeom>
        </p:spPr>
      </p:pic>
    </p:spTree>
    <p:extLst>
      <p:ext uri="{BB962C8B-B14F-4D97-AF65-F5344CB8AC3E}">
        <p14:creationId xmlns:p14="http://schemas.microsoft.com/office/powerpoint/2010/main" val="444510104"/>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865431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3 – Use cases examples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354150" y="1170785"/>
            <a:ext cx="11246179" cy="375552"/>
          </a:xfrm>
          <a:prstGeom prst="rect">
            <a:avLst/>
          </a:prstGeom>
          <a:noFill/>
        </p:spPr>
        <p:txBody>
          <a:bodyPr wrap="square">
            <a:spAutoFit/>
          </a:bodyPr>
          <a:lstStyle/>
          <a:p>
            <a:pPr marL="0" marR="0">
              <a:lnSpc>
                <a:spcPct val="107000"/>
              </a:lnSpc>
              <a:spcBef>
                <a:spcPts val="200"/>
              </a:spcBef>
              <a:spcAft>
                <a:spcPts val="1200"/>
              </a:spcAft>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Correct logic suggestions based on the previous code!</a:t>
            </a:r>
          </a:p>
        </p:txBody>
      </p:sp>
      <p:pic>
        <p:nvPicPr>
          <p:cNvPr id="6" name="Picture 5" descr="A screen shot of a computer&#10;&#10;Description automatically generated">
            <a:extLst>
              <a:ext uri="{FF2B5EF4-FFF2-40B4-BE49-F238E27FC236}">
                <a16:creationId xmlns:a16="http://schemas.microsoft.com/office/drawing/2014/main" id="{655130D8-7373-A63E-632B-C8088F1FE4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613" y="1804278"/>
            <a:ext cx="11368774" cy="3882937"/>
          </a:xfrm>
          <a:prstGeom prst="rect">
            <a:avLst/>
          </a:prstGeom>
        </p:spPr>
      </p:pic>
    </p:spTree>
    <p:extLst>
      <p:ext uri="{BB962C8B-B14F-4D97-AF65-F5344CB8AC3E}">
        <p14:creationId xmlns:p14="http://schemas.microsoft.com/office/powerpoint/2010/main" val="4224810608"/>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865431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3 – Use cases examples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354150" y="1170785"/>
            <a:ext cx="11246179" cy="375552"/>
          </a:xfrm>
          <a:prstGeom prst="rect">
            <a:avLst/>
          </a:prstGeom>
          <a:noFill/>
        </p:spPr>
        <p:txBody>
          <a:bodyPr wrap="square">
            <a:spAutoFit/>
          </a:bodyPr>
          <a:lstStyle/>
          <a:p>
            <a:pPr marL="0" marR="0">
              <a:lnSpc>
                <a:spcPct val="107000"/>
              </a:lnSpc>
              <a:spcBef>
                <a:spcPts val="200"/>
              </a:spcBef>
              <a:spcAft>
                <a:spcPts val="1200"/>
              </a:spcAft>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All this code was generated automatically, and it was correct!</a:t>
            </a:r>
          </a:p>
        </p:txBody>
      </p:sp>
      <p:pic>
        <p:nvPicPr>
          <p:cNvPr id="5" name="Picture 4" descr="A computer screen with text on it&#10;&#10;Description automatically generated">
            <a:extLst>
              <a:ext uri="{FF2B5EF4-FFF2-40B4-BE49-F238E27FC236}">
                <a16:creationId xmlns:a16="http://schemas.microsoft.com/office/drawing/2014/main" id="{BBEC7A6C-0B6D-C3A1-A5FF-1D0B66FE6B07}"/>
              </a:ext>
            </a:extLst>
          </p:cNvPr>
          <p:cNvPicPr>
            <a:picLocks noChangeAspect="1"/>
          </p:cNvPicPr>
          <p:nvPr/>
        </p:nvPicPr>
        <p:blipFill rotWithShape="1">
          <a:blip r:embed="rId4">
            <a:extLst>
              <a:ext uri="{28A0092B-C50C-407E-A947-70E740481C1C}">
                <a14:useLocalDpi xmlns:a14="http://schemas.microsoft.com/office/drawing/2010/main" val="0"/>
              </a:ext>
            </a:extLst>
          </a:blip>
          <a:srcRect l="606"/>
          <a:stretch/>
        </p:blipFill>
        <p:spPr bwMode="auto">
          <a:xfrm>
            <a:off x="663724" y="1883410"/>
            <a:ext cx="10475236" cy="336990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40250643"/>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6095301" y="1027297"/>
            <a:ext cx="5089142"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Capabilities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6095300" y="1826521"/>
            <a:ext cx="2678829" cy="97507"/>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7" name="TextBox 6">
            <a:extLst>
              <a:ext uri="{FF2B5EF4-FFF2-40B4-BE49-F238E27FC236}">
                <a16:creationId xmlns:a16="http://schemas.microsoft.com/office/drawing/2014/main" id="{3671AB5B-882A-EB42-80E9-19365716271F}"/>
              </a:ext>
            </a:extLst>
          </p:cNvPr>
          <p:cNvSpPr txBox="1"/>
          <p:nvPr/>
        </p:nvSpPr>
        <p:spPr>
          <a:xfrm>
            <a:off x="6095301" y="2281695"/>
            <a:ext cx="5089142" cy="4524315"/>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indent="0" algn="just">
              <a:lnSpc>
                <a:spcPct val="100000"/>
              </a:lnSpc>
              <a:buFont typeface="Arial" panose="020B0604020202020204" pitchFamily="34" charset="0"/>
              <a:buNone/>
            </a:pPr>
            <a:r>
              <a:rPr lang="en-US" altLang="ja-JP" sz="2400" dirty="0">
                <a:latin typeface="Route 159" pitchFamily="2" charset="77"/>
              </a:rPr>
              <a:t>Works with a broad set of languages and frameworks, including:</a:t>
            </a:r>
          </a:p>
          <a:p>
            <a:pPr marL="342900" indent="-342900" algn="just">
              <a:lnSpc>
                <a:spcPct val="100000"/>
              </a:lnSpc>
              <a:buFont typeface="Arial" panose="020B0604020202020204" pitchFamily="34" charset="0"/>
              <a:buChar char="•"/>
            </a:pPr>
            <a:r>
              <a:rPr lang="en-US" altLang="ja-JP" sz="2400" dirty="0">
                <a:latin typeface="Route 159" pitchFamily="2" charset="77"/>
              </a:rPr>
              <a:t>Python</a:t>
            </a:r>
          </a:p>
          <a:p>
            <a:pPr marL="342900" indent="-342900" algn="just">
              <a:lnSpc>
                <a:spcPct val="100000"/>
              </a:lnSpc>
              <a:buFont typeface="Arial" panose="020B0604020202020204" pitchFamily="34" charset="0"/>
              <a:buChar char="•"/>
            </a:pPr>
            <a:r>
              <a:rPr lang="en-US" altLang="ja-JP" sz="2400" dirty="0">
                <a:latin typeface="Route 159" pitchFamily="2" charset="77"/>
              </a:rPr>
              <a:t>JavaScript</a:t>
            </a:r>
          </a:p>
          <a:p>
            <a:pPr marL="342900" indent="-342900" algn="just">
              <a:lnSpc>
                <a:spcPct val="100000"/>
              </a:lnSpc>
              <a:buFont typeface="Arial" panose="020B0604020202020204" pitchFamily="34" charset="0"/>
              <a:buChar char="•"/>
            </a:pPr>
            <a:r>
              <a:rPr lang="en-US" altLang="ja-JP" sz="2400" dirty="0">
                <a:latin typeface="Route 159" pitchFamily="2" charset="77"/>
              </a:rPr>
              <a:t>TypeScript</a:t>
            </a:r>
          </a:p>
          <a:p>
            <a:pPr marL="342900" indent="-342900" algn="just">
              <a:lnSpc>
                <a:spcPct val="100000"/>
              </a:lnSpc>
              <a:buFont typeface="Arial" panose="020B0604020202020204" pitchFamily="34" charset="0"/>
              <a:buChar char="•"/>
            </a:pPr>
            <a:r>
              <a:rPr lang="en-US" altLang="ja-JP" sz="2400" dirty="0">
                <a:latin typeface="Route 159" pitchFamily="2" charset="77"/>
              </a:rPr>
              <a:t>Ruby</a:t>
            </a:r>
          </a:p>
          <a:p>
            <a:pPr marL="342900" indent="-342900" algn="just">
              <a:lnSpc>
                <a:spcPct val="100000"/>
              </a:lnSpc>
              <a:buFont typeface="Arial" panose="020B0604020202020204" pitchFamily="34" charset="0"/>
              <a:buChar char="•"/>
            </a:pPr>
            <a:r>
              <a:rPr lang="en-US" altLang="ja-JP" sz="2400" dirty="0">
                <a:latin typeface="Route 159" pitchFamily="2" charset="77"/>
              </a:rPr>
              <a:t>Go</a:t>
            </a:r>
          </a:p>
          <a:p>
            <a:pPr marL="342900" indent="-342900" algn="just">
              <a:lnSpc>
                <a:spcPct val="100000"/>
              </a:lnSpc>
              <a:buFont typeface="Arial" panose="020B0604020202020204" pitchFamily="34" charset="0"/>
              <a:buChar char="•"/>
            </a:pPr>
            <a:endParaRPr lang="en-US" altLang="ja-JP" sz="2400" dirty="0">
              <a:latin typeface="Route 159" pitchFamily="2" charset="77"/>
            </a:endParaRPr>
          </a:p>
          <a:p>
            <a:pPr algn="just">
              <a:lnSpc>
                <a:spcPct val="100000"/>
              </a:lnSpc>
            </a:pPr>
            <a:r>
              <a:rPr lang="en-US" altLang="ja-JP" sz="2400" dirty="0">
                <a:latin typeface="Route 159" pitchFamily="2" charset="77"/>
              </a:rPr>
              <a:t>And is designed to integrate seamlessly into your workflow.</a:t>
            </a:r>
          </a:p>
          <a:p>
            <a:pPr marL="0" indent="0" algn="just">
              <a:lnSpc>
                <a:spcPct val="100000"/>
              </a:lnSpc>
              <a:buFont typeface="Arial" panose="020B0604020202020204" pitchFamily="34" charset="0"/>
              <a:buNone/>
            </a:pPr>
            <a:endParaRPr lang="en-US" altLang="ja-JP" sz="2400" dirty="0">
              <a:latin typeface="Route 159" pitchFamily="2" charset="77"/>
            </a:endParaRPr>
          </a:p>
          <a:p>
            <a:pPr marL="0" indent="0" algn="just">
              <a:lnSpc>
                <a:spcPct val="100000"/>
              </a:lnSpc>
              <a:buFont typeface="Arial" panose="020B0604020202020204" pitchFamily="34" charset="0"/>
              <a:buNone/>
            </a:pPr>
            <a:endParaRPr lang="en-US" altLang="ja-JP" sz="2400" dirty="0">
              <a:latin typeface="Route 159" pitchFamily="2" charset="77"/>
            </a:endParaRP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Github Copilot: Review After 3 Months of Usage with Examples">
            <a:extLst>
              <a:ext uri="{FF2B5EF4-FFF2-40B4-BE49-F238E27FC236}">
                <a16:creationId xmlns:a16="http://schemas.microsoft.com/office/drawing/2014/main" id="{14EA5DC0-8602-1A47-D1AB-8C93B03527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800" y="1876908"/>
            <a:ext cx="5118718" cy="2850262"/>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58533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865431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3 – Use cases examples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354150" y="1170785"/>
            <a:ext cx="11246179" cy="375552"/>
          </a:xfrm>
          <a:prstGeom prst="rect">
            <a:avLst/>
          </a:prstGeom>
          <a:noFill/>
        </p:spPr>
        <p:txBody>
          <a:bodyPr wrap="square">
            <a:spAutoFit/>
          </a:bodyPr>
          <a:lstStyle/>
          <a:p>
            <a:pPr marL="0" marR="0">
              <a:lnSpc>
                <a:spcPct val="107000"/>
              </a:lnSpc>
              <a:spcBef>
                <a:spcPts val="200"/>
              </a:spcBef>
              <a:spcAft>
                <a:spcPts val="1200"/>
              </a:spcAft>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All this code was generated automatically, and it was correct!</a:t>
            </a:r>
          </a:p>
        </p:txBody>
      </p:sp>
      <p:pic>
        <p:nvPicPr>
          <p:cNvPr id="6" name="Picture 5">
            <a:extLst>
              <a:ext uri="{FF2B5EF4-FFF2-40B4-BE49-F238E27FC236}">
                <a16:creationId xmlns:a16="http://schemas.microsoft.com/office/drawing/2014/main" id="{43A87D9A-76F6-FBB9-B955-31930F1F33A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138" y="1878671"/>
            <a:ext cx="10398919" cy="3392576"/>
          </a:xfrm>
          <a:prstGeom prst="rect">
            <a:avLst/>
          </a:prstGeom>
        </p:spPr>
      </p:pic>
    </p:spTree>
    <p:extLst>
      <p:ext uri="{BB962C8B-B14F-4D97-AF65-F5344CB8AC3E}">
        <p14:creationId xmlns:p14="http://schemas.microsoft.com/office/powerpoint/2010/main" val="3667583034"/>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865431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3 – Use cases examples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354150" y="1170785"/>
            <a:ext cx="11246179" cy="375552"/>
          </a:xfrm>
          <a:prstGeom prst="rect">
            <a:avLst/>
          </a:prstGeom>
          <a:noFill/>
        </p:spPr>
        <p:txBody>
          <a:bodyPr wrap="square">
            <a:spAutoFit/>
          </a:bodyPr>
          <a:lstStyle/>
          <a:p>
            <a:pPr marL="0" marR="0">
              <a:lnSpc>
                <a:spcPct val="107000"/>
              </a:lnSpc>
              <a:spcBef>
                <a:spcPts val="200"/>
              </a:spcBef>
              <a:spcAft>
                <a:spcPts val="1200"/>
              </a:spcAft>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All this code was generated automatically, and it was correct!</a:t>
            </a:r>
          </a:p>
        </p:txBody>
      </p:sp>
      <p:pic>
        <p:nvPicPr>
          <p:cNvPr id="5" name="Picture 4">
            <a:extLst>
              <a:ext uri="{FF2B5EF4-FFF2-40B4-BE49-F238E27FC236}">
                <a16:creationId xmlns:a16="http://schemas.microsoft.com/office/drawing/2014/main" id="{D3894E78-3642-CE6D-7447-64F6D1523B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5357" y="1878671"/>
            <a:ext cx="10364915" cy="4076090"/>
          </a:xfrm>
          <a:prstGeom prst="rect">
            <a:avLst/>
          </a:prstGeom>
        </p:spPr>
      </p:pic>
    </p:spTree>
    <p:extLst>
      <p:ext uri="{BB962C8B-B14F-4D97-AF65-F5344CB8AC3E}">
        <p14:creationId xmlns:p14="http://schemas.microsoft.com/office/powerpoint/2010/main" val="1897278058"/>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8654310"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Appendix 3 – Use cases examples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sp>
        <p:nvSpPr>
          <p:cNvPr id="2" name="Footer Placeholder 2">
            <a:extLst>
              <a:ext uri="{FF2B5EF4-FFF2-40B4-BE49-F238E27FC236}">
                <a16:creationId xmlns:a16="http://schemas.microsoft.com/office/drawing/2014/main" id="{74FF45D1-F827-1DC5-A1AD-21B8DD039D56}"/>
              </a:ext>
            </a:extLst>
          </p:cNvPr>
          <p:cNvSpPr txBox="1">
            <a:spLocks/>
          </p:cNvSpPr>
          <p:nvPr/>
        </p:nvSpPr>
        <p:spPr>
          <a:xfrm>
            <a:off x="9966880" y="6159053"/>
            <a:ext cx="2373575" cy="624070"/>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rgbClr val="1C1C1C">
                    <a:tint val="75000"/>
                  </a:srgbClr>
                </a:solidFill>
                <a:latin typeface="Route 159 UltraLight"/>
              </a:rPr>
              <a:t>Development Discipline</a:t>
            </a: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354150" y="1170785"/>
            <a:ext cx="11246179" cy="375552"/>
          </a:xfrm>
          <a:prstGeom prst="rect">
            <a:avLst/>
          </a:prstGeom>
          <a:noFill/>
        </p:spPr>
        <p:txBody>
          <a:bodyPr wrap="square">
            <a:spAutoFit/>
          </a:bodyPr>
          <a:lstStyle/>
          <a:p>
            <a:pPr marL="0" marR="0">
              <a:lnSpc>
                <a:spcPct val="107000"/>
              </a:lnSpc>
              <a:spcBef>
                <a:spcPts val="200"/>
              </a:spcBef>
              <a:spcAft>
                <a:spcPts val="1200"/>
              </a:spcAft>
            </a:pPr>
            <a:r>
              <a:rPr lang="en-US" sz="1800" b="1" kern="10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All this code was generated automatically, and it was correct!</a:t>
            </a:r>
          </a:p>
        </p:txBody>
      </p:sp>
      <p:pic>
        <p:nvPicPr>
          <p:cNvPr id="6" name="Picture 5">
            <a:extLst>
              <a:ext uri="{FF2B5EF4-FFF2-40B4-BE49-F238E27FC236}">
                <a16:creationId xmlns:a16="http://schemas.microsoft.com/office/drawing/2014/main" id="{25FDA5BF-8D0C-A2A2-DD4A-798C46825F9F}"/>
              </a:ext>
            </a:extLst>
          </p:cNvPr>
          <p:cNvPicPr>
            <a:picLocks noChangeAspect="1"/>
          </p:cNvPicPr>
          <p:nvPr/>
        </p:nvPicPr>
        <p:blipFill rotWithShape="1">
          <a:blip r:embed="rId4">
            <a:extLst>
              <a:ext uri="{28A0092B-C50C-407E-A947-70E740481C1C}">
                <a14:useLocalDpi xmlns:a14="http://schemas.microsoft.com/office/drawing/2010/main" val="0"/>
              </a:ext>
            </a:extLst>
          </a:blip>
          <a:srcRect l="646"/>
          <a:stretch/>
        </p:blipFill>
        <p:spPr bwMode="auto">
          <a:xfrm>
            <a:off x="1434150" y="1719639"/>
            <a:ext cx="7942932" cy="503086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71153156"/>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E56F08-2698-10D5-1BFC-384ABE7C5B25}"/>
              </a:ext>
            </a:extLst>
          </p:cNvPr>
          <p:cNvSpPr>
            <a:spLocks noGrp="1"/>
          </p:cNvSpPr>
          <p:nvPr>
            <p:ph type="title"/>
          </p:nvPr>
        </p:nvSpPr>
        <p:spPr/>
        <p:txBody>
          <a:bodyPr/>
          <a:lstStyle/>
          <a:p>
            <a:r>
              <a:rPr lang="en-CO" b="1" dirty="0">
                <a:solidFill>
                  <a:srgbClr val="E84D2D"/>
                </a:solidFill>
                <a:latin typeface="Route 159 Bold" pitchFamily="2" charset="77"/>
                <a:ea typeface="+mn-ea"/>
                <a:cs typeface="+mn-cs"/>
              </a:rPr>
              <a:t>Integrations</a:t>
            </a:r>
          </a:p>
        </p:txBody>
      </p:sp>
      <p:sp>
        <p:nvSpPr>
          <p:cNvPr id="4" name="Slide Number Placeholder 3">
            <a:extLst>
              <a:ext uri="{FF2B5EF4-FFF2-40B4-BE49-F238E27FC236}">
                <a16:creationId xmlns:a16="http://schemas.microsoft.com/office/drawing/2014/main" id="{E5B8CCF7-5C02-97CE-EDCF-CD13D6879190}"/>
              </a:ext>
            </a:extLst>
          </p:cNvPr>
          <p:cNvSpPr>
            <a:spLocks noGrp="1"/>
          </p:cNvSpPr>
          <p:nvPr>
            <p:ph type="sldNum" sz="quarter" idx="4294967295"/>
          </p:nvPr>
        </p:nvSpPr>
        <p:spPr>
          <a:xfrm>
            <a:off x="11435106" y="6288526"/>
            <a:ext cx="720142" cy="365125"/>
          </a:xfrm>
        </p:spPr>
        <p:txBody>
          <a:bodyPr/>
          <a:lstStyle/>
          <a:p>
            <a:fld id="{E6459DFB-86F3-43FA-8567-2EA6E426AE90}" type="slidenum">
              <a:rPr lang="ja-JP" altLang="en-US" smtClean="0"/>
              <a:pPr/>
              <a:t>5</a:t>
            </a:fld>
            <a:endParaRPr lang="ja-JP" altLang="en-US"/>
          </a:p>
        </p:txBody>
      </p:sp>
      <p:sp>
        <p:nvSpPr>
          <p:cNvPr id="7" name="Text Placeholder 6">
            <a:extLst>
              <a:ext uri="{FF2B5EF4-FFF2-40B4-BE49-F238E27FC236}">
                <a16:creationId xmlns:a16="http://schemas.microsoft.com/office/drawing/2014/main" id="{5375CD8D-3999-FA6E-B7F2-950E4914FEF3}"/>
              </a:ext>
            </a:extLst>
          </p:cNvPr>
          <p:cNvSpPr>
            <a:spLocks noGrp="1"/>
          </p:cNvSpPr>
          <p:nvPr>
            <p:ph type="body" sz="quarter" idx="17"/>
          </p:nvPr>
        </p:nvSpPr>
        <p:spPr>
          <a:xfrm>
            <a:off x="585198" y="1261017"/>
            <a:ext cx="10801146" cy="1062637"/>
          </a:xfrm>
        </p:spPr>
        <p:txBody>
          <a:bodyPr>
            <a:noAutofit/>
          </a:bodyPr>
          <a:lstStyle/>
          <a:p>
            <a:r>
              <a:rPr lang="en-US" sz="2400" dirty="0">
                <a:solidFill>
                  <a:schemeClr val="tx1"/>
                </a:solidFill>
              </a:rPr>
              <a:t>Copilot is available as </a:t>
            </a:r>
            <a:r>
              <a:rPr lang="en-US" sz="2400" b="1" dirty="0">
                <a:solidFill>
                  <a:schemeClr val="tx1"/>
                </a:solidFill>
              </a:rPr>
              <a:t>a Visual Studio Code extension</a:t>
            </a:r>
            <a:r>
              <a:rPr lang="en-US" sz="2400" dirty="0">
                <a:solidFill>
                  <a:schemeClr val="tx1"/>
                </a:solidFill>
              </a:rPr>
              <a:t>.</a:t>
            </a:r>
          </a:p>
          <a:p>
            <a:r>
              <a:rPr kumimoji="0" lang="en-US" altLang="ja-JP" sz="2400" b="1" i="0" u="none" strike="noStrike" kern="1200" cap="none" spc="0" normalizeH="0" baseline="0" noProof="0" dirty="0">
                <a:ln>
                  <a:noFill/>
                </a:ln>
                <a:solidFill>
                  <a:prstClr val="black"/>
                </a:solidFill>
                <a:effectLst/>
                <a:uLnTx/>
                <a:uFillTx/>
                <a:latin typeface="Route 159" pitchFamily="2" charset="77"/>
                <a:ea typeface="ＭＳ Ｐゴシック" panose="020B0600070205080204" pitchFamily="34" charset="-128"/>
                <a:cs typeface="+mn-cs"/>
              </a:rPr>
              <a:t>Sign into your GitHub account </a:t>
            </a:r>
            <a:r>
              <a:rPr kumimoji="0" lang="en-US" altLang="ja-JP" sz="2400" b="0" i="0" u="none" strike="noStrike" kern="1200" cap="none" spc="0" normalizeH="0" baseline="0" noProof="0" dirty="0">
                <a:ln>
                  <a:noFill/>
                </a:ln>
                <a:solidFill>
                  <a:prstClr val="black"/>
                </a:solidFill>
                <a:effectLst/>
                <a:uLnTx/>
                <a:uFillTx/>
                <a:latin typeface="Route 159" pitchFamily="2" charset="77"/>
                <a:ea typeface="ＭＳ Ｐゴシック" panose="020B0600070205080204" pitchFamily="34" charset="-128"/>
                <a:cs typeface="+mn-cs"/>
              </a:rPr>
              <a:t>from within VS Code or from the command line.</a:t>
            </a:r>
          </a:p>
          <a:p>
            <a:r>
              <a:rPr lang="en-US" sz="2400" dirty="0">
                <a:solidFill>
                  <a:schemeClr val="tx1"/>
                </a:solidFill>
              </a:rPr>
              <a:t>Then start </a:t>
            </a:r>
            <a:r>
              <a:rPr lang="en-US" sz="2400" b="1" dirty="0">
                <a:solidFill>
                  <a:schemeClr val="tx1"/>
                </a:solidFill>
              </a:rPr>
              <a:t>using Copilot in any repository </a:t>
            </a:r>
            <a:r>
              <a:rPr lang="en-US" sz="2400" dirty="0">
                <a:solidFill>
                  <a:schemeClr val="tx1"/>
                </a:solidFill>
              </a:rPr>
              <a:t>on GitHub.com, GitHub Enterprise Server 3.0, or any local repository.</a:t>
            </a:r>
            <a:endParaRPr lang="en-CO" sz="2400" dirty="0">
              <a:solidFill>
                <a:schemeClr val="tx1"/>
              </a:solidFill>
            </a:endParaRPr>
          </a:p>
        </p:txBody>
      </p:sp>
      <p:pic>
        <p:nvPicPr>
          <p:cNvPr id="4098" name="Picture 2" descr="image">
            <a:extLst>
              <a:ext uri="{FF2B5EF4-FFF2-40B4-BE49-F238E27FC236}">
                <a16:creationId xmlns:a16="http://schemas.microsoft.com/office/drawing/2014/main" id="{50ACEFB2-B693-C247-75B7-6AF1264B98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973" b="36588"/>
          <a:stretch/>
        </p:blipFill>
        <p:spPr bwMode="auto">
          <a:xfrm>
            <a:off x="4457422" y="3209365"/>
            <a:ext cx="7337756" cy="3261723"/>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pic>
        <p:nvPicPr>
          <p:cNvPr id="15" name="Picture 6" descr="Endava">
            <a:extLst>
              <a:ext uri="{FF2B5EF4-FFF2-40B4-BE49-F238E27FC236}">
                <a16:creationId xmlns:a16="http://schemas.microsoft.com/office/drawing/2014/main" id="{0A5FF543-8257-EB8D-11D8-D68BF15D067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5625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D5D2D780-C79E-F7BE-6BEA-71335389354D}"/>
              </a:ext>
            </a:extLst>
          </p:cNvPr>
          <p:cNvSpPr>
            <a:spLocks noGrp="1"/>
          </p:cNvSpPr>
          <p:nvPr>
            <p:ph type="body" sz="quarter" idx="15"/>
          </p:nvPr>
        </p:nvSpPr>
        <p:spPr>
          <a:xfrm>
            <a:off x="1536796" y="1666333"/>
            <a:ext cx="4951672" cy="526901"/>
          </a:xfrm>
        </p:spPr>
        <p:txBody>
          <a:bodyPr/>
          <a:lstStyle/>
          <a:p>
            <a:r>
              <a:rPr lang="en-US" dirty="0"/>
              <a:t>Inaccurate or incomplete answers</a:t>
            </a:r>
            <a:endParaRPr lang="en-CO" dirty="0"/>
          </a:p>
        </p:txBody>
      </p:sp>
      <p:sp>
        <p:nvSpPr>
          <p:cNvPr id="5" name="Text Placeholder 4">
            <a:extLst>
              <a:ext uri="{FF2B5EF4-FFF2-40B4-BE49-F238E27FC236}">
                <a16:creationId xmlns:a16="http://schemas.microsoft.com/office/drawing/2014/main" id="{162BF965-B87F-75AB-EE1A-296D58378C6D}"/>
              </a:ext>
            </a:extLst>
          </p:cNvPr>
          <p:cNvSpPr>
            <a:spLocks noGrp="1"/>
          </p:cNvSpPr>
          <p:nvPr>
            <p:ph type="body" sz="quarter" idx="14"/>
          </p:nvPr>
        </p:nvSpPr>
        <p:spPr/>
        <p:txBody>
          <a:bodyPr>
            <a:noAutofit/>
          </a:bodyPr>
          <a:lstStyle/>
          <a:p>
            <a:pPr marL="0" indent="0">
              <a:lnSpc>
                <a:spcPct val="100000"/>
              </a:lnSpc>
              <a:buNone/>
            </a:pPr>
            <a:r>
              <a:rPr lang="en-US" sz="2000" b="1" dirty="0">
                <a:solidFill>
                  <a:schemeClr val="tx1"/>
                </a:solidFill>
              </a:rPr>
              <a:t>Can’t always provide an accurate or complete code. </a:t>
            </a:r>
            <a:r>
              <a:rPr lang="en-US" sz="2000" dirty="0">
                <a:solidFill>
                  <a:schemeClr val="tx1"/>
                </a:solidFill>
              </a:rPr>
              <a:t>There may be cases where its response is not relevant or based on incorrect or incomplete information.</a:t>
            </a:r>
            <a:endParaRPr lang="en-CO" sz="2000" dirty="0">
              <a:solidFill>
                <a:schemeClr val="tx1"/>
              </a:solidFill>
            </a:endParaRPr>
          </a:p>
        </p:txBody>
      </p:sp>
      <p:sp>
        <p:nvSpPr>
          <p:cNvPr id="6" name="Text Placeholder 5">
            <a:extLst>
              <a:ext uri="{FF2B5EF4-FFF2-40B4-BE49-F238E27FC236}">
                <a16:creationId xmlns:a16="http://schemas.microsoft.com/office/drawing/2014/main" id="{73051E92-CF4C-3A41-9AAC-E923D0B2F1D6}"/>
              </a:ext>
            </a:extLst>
          </p:cNvPr>
          <p:cNvSpPr>
            <a:spLocks noGrp="1"/>
          </p:cNvSpPr>
          <p:nvPr>
            <p:ph type="body" sz="quarter" idx="16"/>
          </p:nvPr>
        </p:nvSpPr>
        <p:spPr>
          <a:xfrm>
            <a:off x="1546036" y="3152786"/>
            <a:ext cx="4951672" cy="526901"/>
          </a:xfrm>
        </p:spPr>
        <p:txBody>
          <a:bodyPr/>
          <a:lstStyle/>
          <a:p>
            <a:r>
              <a:rPr lang="en-CO" dirty="0"/>
              <a:t>Data bias</a:t>
            </a:r>
          </a:p>
        </p:txBody>
      </p:sp>
      <p:sp>
        <p:nvSpPr>
          <p:cNvPr id="7" name="Text Placeholder 6">
            <a:extLst>
              <a:ext uri="{FF2B5EF4-FFF2-40B4-BE49-F238E27FC236}">
                <a16:creationId xmlns:a16="http://schemas.microsoft.com/office/drawing/2014/main" id="{4A4F921D-E6BC-7F92-D354-1ADF5790D6AF}"/>
              </a:ext>
            </a:extLst>
          </p:cNvPr>
          <p:cNvSpPr>
            <a:spLocks noGrp="1"/>
          </p:cNvSpPr>
          <p:nvPr>
            <p:ph type="body" sz="quarter" idx="17"/>
          </p:nvPr>
        </p:nvSpPr>
        <p:spPr>
          <a:xfrm>
            <a:off x="1806199" y="3588315"/>
            <a:ext cx="9937566" cy="1184249"/>
          </a:xfrm>
        </p:spPr>
        <p:txBody>
          <a:bodyPr>
            <a:normAutofit/>
          </a:bodyPr>
          <a:lstStyle/>
          <a:p>
            <a:pPr marL="0" indent="0">
              <a:lnSpc>
                <a:spcPct val="100000"/>
              </a:lnSpc>
              <a:buNone/>
            </a:pPr>
            <a:r>
              <a:rPr lang="en-US" sz="2000" dirty="0">
                <a:solidFill>
                  <a:schemeClr val="tx1"/>
                </a:solidFill>
              </a:rPr>
              <a:t>Is trained on a large amount of code and may reflect any bias present in the data.</a:t>
            </a:r>
            <a:br>
              <a:rPr lang="en-US" sz="2000" dirty="0">
                <a:solidFill>
                  <a:schemeClr val="tx1"/>
                </a:solidFill>
              </a:rPr>
            </a:br>
            <a:r>
              <a:rPr lang="en-US" sz="2000" dirty="0">
                <a:solidFill>
                  <a:schemeClr val="tx1"/>
                </a:solidFill>
              </a:rPr>
              <a:t>Therefore, </a:t>
            </a:r>
            <a:r>
              <a:rPr lang="en-US" sz="2000" b="1" dirty="0">
                <a:solidFill>
                  <a:schemeClr val="tx1"/>
                </a:solidFill>
              </a:rPr>
              <a:t>some codes may be influenced by data biases</a:t>
            </a:r>
            <a:r>
              <a:rPr lang="en-US" sz="2000" dirty="0">
                <a:solidFill>
                  <a:schemeClr val="tx1"/>
                </a:solidFill>
              </a:rPr>
              <a:t>, which could lead to incorrect code.</a:t>
            </a:r>
            <a:endParaRPr lang="en-CO" sz="2000" dirty="0">
              <a:solidFill>
                <a:schemeClr val="tx1"/>
              </a:solidFill>
            </a:endParaRPr>
          </a:p>
        </p:txBody>
      </p:sp>
      <p:sp>
        <p:nvSpPr>
          <p:cNvPr id="8" name="Text Placeholder 7">
            <a:extLst>
              <a:ext uri="{FF2B5EF4-FFF2-40B4-BE49-F238E27FC236}">
                <a16:creationId xmlns:a16="http://schemas.microsoft.com/office/drawing/2014/main" id="{DE4D0F54-2167-37AE-1F4E-846D7203ED7B}"/>
              </a:ext>
            </a:extLst>
          </p:cNvPr>
          <p:cNvSpPr>
            <a:spLocks noGrp="1"/>
          </p:cNvSpPr>
          <p:nvPr>
            <p:ph type="body" sz="quarter" idx="16"/>
          </p:nvPr>
        </p:nvSpPr>
        <p:spPr>
          <a:xfrm>
            <a:off x="1536796" y="4622960"/>
            <a:ext cx="4951672" cy="526901"/>
          </a:xfrm>
        </p:spPr>
        <p:txBody>
          <a:bodyPr/>
          <a:lstStyle/>
          <a:p>
            <a:r>
              <a:rPr lang="en-CO" dirty="0"/>
              <a:t>Lack of </a:t>
            </a:r>
            <a:r>
              <a:rPr lang="es-CO" dirty="0"/>
              <a:t>full</a:t>
            </a:r>
            <a:r>
              <a:rPr lang="en-CO" dirty="0"/>
              <a:t>Context</a:t>
            </a:r>
          </a:p>
        </p:txBody>
      </p:sp>
      <p:sp>
        <p:nvSpPr>
          <p:cNvPr id="9" name="Text Placeholder 8">
            <a:extLst>
              <a:ext uri="{FF2B5EF4-FFF2-40B4-BE49-F238E27FC236}">
                <a16:creationId xmlns:a16="http://schemas.microsoft.com/office/drawing/2014/main" id="{DDC9894E-F310-E48F-263C-8C2B06C29470}"/>
              </a:ext>
            </a:extLst>
          </p:cNvPr>
          <p:cNvSpPr>
            <a:spLocks noGrp="1"/>
          </p:cNvSpPr>
          <p:nvPr>
            <p:ph type="body" sz="quarter" idx="17"/>
          </p:nvPr>
        </p:nvSpPr>
        <p:spPr>
          <a:xfrm>
            <a:off x="1806199" y="5185719"/>
            <a:ext cx="9292823" cy="1184249"/>
          </a:xfrm>
        </p:spPr>
        <p:txBody>
          <a:bodyPr>
            <a:normAutofit/>
          </a:bodyPr>
          <a:lstStyle/>
          <a:p>
            <a:pPr marL="0" indent="0">
              <a:lnSpc>
                <a:spcPct val="100000"/>
              </a:lnSpc>
              <a:buNone/>
            </a:pPr>
            <a:r>
              <a:rPr lang="en-US" sz="2000" b="1" dirty="0">
                <a:solidFill>
                  <a:schemeClr val="tx1"/>
                </a:solidFill>
              </a:rPr>
              <a:t>Can’t always fully comprehend the whole code context or problem</a:t>
            </a:r>
            <a:r>
              <a:rPr lang="en-US" sz="2000" dirty="0">
                <a:solidFill>
                  <a:schemeClr val="tx1"/>
                </a:solidFill>
              </a:rPr>
              <a:t>. A response may seem appropriate, but without a deep understanding of the context of the problem, it may not be the best solution.</a:t>
            </a:r>
            <a:endParaRPr lang="en-CO" sz="2000" dirty="0">
              <a:solidFill>
                <a:schemeClr val="tx1"/>
              </a:solidFill>
            </a:endParaRPr>
          </a:p>
        </p:txBody>
      </p:sp>
      <p:sp>
        <p:nvSpPr>
          <p:cNvPr id="16" name="Title 1">
            <a:extLst>
              <a:ext uri="{FF2B5EF4-FFF2-40B4-BE49-F238E27FC236}">
                <a16:creationId xmlns:a16="http://schemas.microsoft.com/office/drawing/2014/main" id="{A1454168-0A32-C069-5A00-0D0FB893DD0E}"/>
              </a:ext>
            </a:extLst>
          </p:cNvPr>
          <p:cNvSpPr>
            <a:spLocks noGrp="1"/>
          </p:cNvSpPr>
          <p:nvPr>
            <p:ph type="title"/>
          </p:nvPr>
        </p:nvSpPr>
        <p:spPr>
          <a:xfrm>
            <a:off x="514564" y="164638"/>
            <a:ext cx="9567208" cy="802101"/>
          </a:xfrm>
        </p:spPr>
        <p:txBody>
          <a:bodyPr/>
          <a:lstStyle/>
          <a:p>
            <a:r>
              <a:rPr lang="en-US" b="1" dirty="0">
                <a:solidFill>
                  <a:srgbClr val="DF411B"/>
                </a:solidFill>
              </a:rPr>
              <a:t>Considerations</a:t>
            </a:r>
            <a:endParaRPr lang="en-CO" dirty="0">
              <a:solidFill>
                <a:srgbClr val="DF411B"/>
              </a:solidFill>
            </a:endParaRPr>
          </a:p>
        </p:txBody>
      </p:sp>
      <p:pic>
        <p:nvPicPr>
          <p:cNvPr id="17" name="Picture 6" descr="Endava">
            <a:extLst>
              <a:ext uri="{FF2B5EF4-FFF2-40B4-BE49-F238E27FC236}">
                <a16:creationId xmlns:a16="http://schemas.microsoft.com/office/drawing/2014/main" id="{3EF28B19-3779-8452-596C-4842763611B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8973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6423168"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altLang="ja-JP" sz="4000" b="1" dirty="0">
                <a:solidFill>
                  <a:srgbClr val="E84D2D"/>
                </a:solidFill>
                <a:latin typeface="Route 159 Bold" pitchFamily="2" charset="77"/>
              </a:rPr>
              <a:t>Risks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57CD7B-D74C-E5C2-84D8-12F91E3C2C15}"/>
              </a:ext>
            </a:extLst>
          </p:cNvPr>
          <p:cNvSpPr txBox="1"/>
          <p:nvPr/>
        </p:nvSpPr>
        <p:spPr>
          <a:xfrm>
            <a:off x="354150" y="1458679"/>
            <a:ext cx="11254650" cy="3977435"/>
          </a:xfrm>
          <a:prstGeom prst="rect">
            <a:avLst/>
          </a:prstGeom>
          <a:noFill/>
        </p:spPr>
        <p:txBody>
          <a:bodyPr wrap="square">
            <a:spAutoFit/>
          </a:bodyPr>
          <a:lstStyle/>
          <a:p>
            <a:pPr marL="342900" indent="-342900">
              <a:buFont typeface="Arial" panose="020B0604020202020204" pitchFamily="34" charset="0"/>
              <a:buChar char="•"/>
            </a:pPr>
            <a:r>
              <a:rPr lang="en-US" sz="2400" dirty="0"/>
              <a:t>The code created with Copilot can be shared depending on the account subscription.</a:t>
            </a:r>
          </a:p>
          <a:p>
            <a:endParaRPr lang="en-US" sz="2400" dirty="0"/>
          </a:p>
          <a:p>
            <a:pPr marL="342900" indent="-342900">
              <a:buFont typeface="Arial" panose="020B0604020202020204" pitchFamily="34" charset="0"/>
              <a:buChar char="•"/>
            </a:pPr>
            <a:r>
              <a:rPr lang="en-US" sz="2400" dirty="0"/>
              <a:t>The code suggested can be licensed by third-parties.</a:t>
            </a:r>
            <a:endParaRPr lang="en-CO" sz="2400" dirty="0"/>
          </a:p>
          <a:p>
            <a:pPr marL="0" marR="0">
              <a:lnSpc>
                <a:spcPct val="107000"/>
              </a:lnSpc>
              <a:spcBef>
                <a:spcPts val="200"/>
              </a:spcBef>
              <a:spcAft>
                <a:spcPts val="0"/>
              </a:spcAft>
            </a:pPr>
            <a:endParaRPr lang="en-US" sz="2400" b="1" u="none" strike="noStrike" kern="100" dirty="0">
              <a:solidFill>
                <a:srgbClr val="0563C1"/>
              </a:solidFill>
              <a:effectLst/>
              <a:latin typeface="Route 159"/>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endParaRPr>
          </a:p>
          <a:p>
            <a:pPr marL="0" marR="0">
              <a:lnSpc>
                <a:spcPct val="107000"/>
              </a:lnSpc>
              <a:spcBef>
                <a:spcPts val="200"/>
              </a:spcBef>
              <a:spcAft>
                <a:spcPts val="0"/>
              </a:spcAft>
            </a:pPr>
            <a:endParaRPr lang="en-US" sz="2400" b="1" u="none" strike="noStrike" kern="100" dirty="0">
              <a:solidFill>
                <a:srgbClr val="0563C1"/>
              </a:solidFill>
              <a:effectLst/>
              <a:latin typeface="Route 159"/>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endParaRPr>
          </a:p>
          <a:p>
            <a:pPr marL="0" marR="0">
              <a:lnSpc>
                <a:spcPct val="107000"/>
              </a:lnSpc>
              <a:spcBef>
                <a:spcPts val="200"/>
              </a:spcBef>
              <a:spcAft>
                <a:spcPts val="0"/>
              </a:spcAft>
            </a:pPr>
            <a:r>
              <a:rPr lang="en-US" sz="2400" b="1" u="none" strike="noStrike" kern="100" dirty="0">
                <a:effectLst/>
                <a:latin typeface="Route 159"/>
                <a:ea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Enabling or disabling duplication detection</a:t>
            </a:r>
            <a:r>
              <a:rPr lang="en-US" sz="2400" b="1" u="none" strike="noStrike" kern="100" dirty="0">
                <a:effectLst/>
                <a:latin typeface="Route 159"/>
                <a:ea typeface="Times New Roman" panose="02020603050405020304" pitchFamily="18" charset="0"/>
                <a:cs typeface="Times New Roman" panose="02020603050405020304" pitchFamily="18" charset="0"/>
              </a:rPr>
              <a:t>:</a:t>
            </a:r>
            <a:endParaRPr lang="en-US" sz="2400" b="1" u="none" strike="noStrike" kern="100" dirty="0">
              <a:latin typeface="Route 159"/>
              <a:ea typeface="Times New Roman" panose="02020603050405020304" pitchFamily="18" charset="0"/>
              <a:cs typeface="Times New Roman" panose="02020603050405020304" pitchFamily="18" charset="0"/>
            </a:endParaRPr>
          </a:p>
          <a:p>
            <a:pPr marL="0" marR="0">
              <a:lnSpc>
                <a:spcPct val="107000"/>
              </a:lnSpc>
              <a:spcBef>
                <a:spcPts val="200"/>
              </a:spcBef>
              <a:spcAft>
                <a:spcPts val="0"/>
              </a:spcAft>
            </a:pPr>
            <a:r>
              <a:rPr lang="en-US" sz="2400" kern="100" dirty="0">
                <a:solidFill>
                  <a:srgbClr val="1F2328"/>
                </a:solidFill>
                <a:effectLst/>
                <a:latin typeface="Route 159"/>
                <a:ea typeface="Calibri" panose="020F0502020204030204" pitchFamily="34" charset="0"/>
                <a:cs typeface="Times New Roman" panose="02020603050405020304" pitchFamily="18" charset="0"/>
              </a:rPr>
              <a:t>GitHub Copilot includes a filter which detects code suggestions matching public code on GitHub: </a:t>
            </a:r>
            <a:r>
              <a:rPr lang="en-US" u="sng" kern="100" dirty="0">
                <a:solidFill>
                  <a:srgbClr val="0563C1"/>
                </a:solidFill>
                <a:effectLst/>
                <a:latin typeface="Route 159"/>
                <a:ea typeface="Calibri" panose="020F0502020204030204" pitchFamily="34" charset="0"/>
                <a:cs typeface="Times New Roman" panose="02020603050405020304" pitchFamily="18" charset="0"/>
                <a:hlinkClick r:id="rId4"/>
              </a:rPr>
              <a:t>https://docs.github.com/en/copilot/configuring-github-copilot/</a:t>
            </a:r>
            <a:br>
              <a:rPr lang="en-US" u="sng" kern="100" dirty="0">
                <a:solidFill>
                  <a:srgbClr val="0563C1"/>
                </a:solidFill>
                <a:effectLst/>
                <a:latin typeface="Route 159"/>
                <a:ea typeface="Calibri" panose="020F0502020204030204" pitchFamily="34" charset="0"/>
                <a:cs typeface="Times New Roman" panose="02020603050405020304" pitchFamily="18" charset="0"/>
                <a:hlinkClick r:id="rId4"/>
              </a:rPr>
            </a:br>
            <a:r>
              <a:rPr lang="en-US" u="sng" kern="100" dirty="0">
                <a:solidFill>
                  <a:srgbClr val="0563C1"/>
                </a:solidFill>
                <a:effectLst/>
                <a:latin typeface="Route 159"/>
                <a:ea typeface="Calibri" panose="020F0502020204030204" pitchFamily="34" charset="0"/>
                <a:cs typeface="Times New Roman" panose="02020603050405020304" pitchFamily="18" charset="0"/>
                <a:hlinkClick r:id="rId4"/>
              </a:rPr>
              <a:t>configuring-github-copilot-settings-on-githubcom#enabling-or-disabling-duplication-detection</a:t>
            </a:r>
            <a:endParaRPr lang="en-US" kern="100" dirty="0">
              <a:effectLst/>
              <a:latin typeface="Route 159"/>
              <a:ea typeface="Calibri" panose="020F0502020204030204" pitchFamily="34" charset="0"/>
              <a:cs typeface="Times New Roman" panose="02020603050405020304" pitchFamily="18" charset="0"/>
            </a:endParaRPr>
          </a:p>
          <a:p>
            <a:endParaRPr lang="en-US" sz="2400" dirty="0">
              <a:latin typeface="Route 159"/>
            </a:endParaRPr>
          </a:p>
        </p:txBody>
      </p:sp>
    </p:spTree>
    <p:extLst>
      <p:ext uri="{BB962C8B-B14F-4D97-AF65-F5344CB8AC3E}">
        <p14:creationId xmlns:p14="http://schemas.microsoft.com/office/powerpoint/2010/main" val="3280709319"/>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EFC7D152-6AE5-1C47-B44C-BC226A0E1FC2}"/>
              </a:ext>
            </a:extLst>
          </p:cNvPr>
          <p:cNvSpPr txBox="1"/>
          <p:nvPr/>
        </p:nvSpPr>
        <p:spPr>
          <a:xfrm>
            <a:off x="354150" y="195353"/>
            <a:ext cx="6423168" cy="707886"/>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kumimoji="1" lang="en-US" sz="4000" b="1" dirty="0">
                <a:solidFill>
                  <a:srgbClr val="E84D2D"/>
                </a:solidFill>
                <a:latin typeface="Route 159 Bold" pitchFamily="2" charset="77"/>
              </a:rPr>
              <a:t>Final recommendations</a:t>
            </a:r>
            <a:endParaRPr lang="es-CO" sz="4000" dirty="0">
              <a:latin typeface="Route 159" pitchFamily="2" charset="77"/>
            </a:endParaRPr>
          </a:p>
        </p:txBody>
      </p:sp>
      <p:sp>
        <p:nvSpPr>
          <p:cNvPr id="4" name="Rectangle">
            <a:extLst>
              <a:ext uri="{FF2B5EF4-FFF2-40B4-BE49-F238E27FC236}">
                <a16:creationId xmlns:a16="http://schemas.microsoft.com/office/drawing/2014/main" id="{543E04DF-5BAA-BF45-A4F4-EF3238BCA3C6}"/>
              </a:ext>
            </a:extLst>
          </p:cNvPr>
          <p:cNvSpPr/>
          <p:nvPr/>
        </p:nvSpPr>
        <p:spPr>
          <a:xfrm>
            <a:off x="354150" y="903239"/>
            <a:ext cx="2160000" cy="94244"/>
          </a:xfrm>
          <a:prstGeom prst="rect">
            <a:avLst/>
          </a:prstGeom>
          <a:solidFill>
            <a:srgbClr val="E84D2D"/>
          </a:solidFill>
          <a:ln w="12700">
            <a:miter lim="400000"/>
          </a:ln>
        </p:spPr>
        <p:txBody>
          <a:bodyPr lIns="71437" tIns="71437" rIns="71437" bIns="71437" anchor="ct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1531"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pPr marL="0" marR="0" lvl="0" indent="0" algn="ctr" defTabSz="821531" rtl="0" eaLnBrk="1" fontAlgn="auto" latinLnBrk="0" hangingPunct="0">
              <a:lnSpc>
                <a:spcPct val="100000"/>
              </a:lnSpc>
              <a:spcBef>
                <a:spcPts val="0"/>
              </a:spcBef>
              <a:spcAft>
                <a:spcPts val="0"/>
              </a:spcAft>
              <a:buClrTx/>
              <a:buSzTx/>
              <a:buFontTx/>
              <a:buNone/>
              <a:tabLst/>
              <a:defRPr sz="3000" b="0">
                <a:solidFill>
                  <a:srgbClr val="FFFFFF"/>
                </a:solidFill>
                <a:latin typeface="+mn-lt"/>
                <a:ea typeface="+mn-ea"/>
                <a:cs typeface="+mn-cs"/>
                <a:sym typeface="Helvetica Neue Medium"/>
              </a:defRPr>
            </a:pPr>
            <a:endParaRPr kumimoji="0" sz="3000" b="0" i="0" u="none" strike="noStrike" kern="1200" cap="none" spc="0" normalizeH="0" baseline="0" noProof="0">
              <a:ln>
                <a:noFill/>
              </a:ln>
              <a:solidFill>
                <a:srgbClr val="FFFFFF"/>
              </a:solidFill>
              <a:effectLst/>
              <a:uLnTx/>
              <a:uFillTx/>
              <a:latin typeface="Calibri" panose="020F0502020204030204"/>
              <a:ea typeface="Helvetica Neue"/>
              <a:cs typeface="Helvetica Neue"/>
              <a:sym typeface="Helvetica Neue Medium"/>
            </a:endParaRPr>
          </a:p>
        </p:txBody>
      </p:sp>
      <p:pic>
        <p:nvPicPr>
          <p:cNvPr id="3" name="Picture 6" descr="Endava">
            <a:extLst>
              <a:ext uri="{FF2B5EF4-FFF2-40B4-BE49-F238E27FC236}">
                <a16:creationId xmlns:a16="http://schemas.microsoft.com/office/drawing/2014/main" id="{53C0C00E-65F8-5F08-EF50-C18D3396E31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43402" y="260141"/>
            <a:ext cx="1694448" cy="5783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F1C1D4E-8694-BAE8-4AA7-99B58AA8F516}"/>
              </a:ext>
            </a:extLst>
          </p:cNvPr>
          <p:cNvSpPr txBox="1"/>
          <p:nvPr/>
        </p:nvSpPr>
        <p:spPr>
          <a:xfrm>
            <a:off x="2917144" y="980953"/>
            <a:ext cx="7921842" cy="5537157"/>
          </a:xfrm>
          <a:prstGeom prst="rect">
            <a:avLst/>
          </a:prstGeom>
          <a:noFill/>
        </p:spPr>
        <p:txBody>
          <a:bodyPr wrap="square">
            <a:spAutoFit/>
          </a:bodyPr>
          <a:lstStyle/>
          <a:p>
            <a:pPr marL="0" marR="0">
              <a:lnSpc>
                <a:spcPct val="107000"/>
              </a:lnSpc>
              <a:spcBef>
                <a:spcPts val="200"/>
              </a:spcBef>
              <a:spcAft>
                <a:spcPts val="0"/>
              </a:spcAft>
            </a:pPr>
            <a:r>
              <a:rPr lang="en-US" sz="2000" b="1" kern="100" dirty="0">
                <a:solidFill>
                  <a:srgbClr val="2F5496"/>
                </a:solidFill>
                <a:effectLst/>
                <a:latin typeface="Route 159"/>
                <a:ea typeface="Times New Roman" panose="02020603050405020304" pitchFamily="18" charset="0"/>
                <a:cs typeface="Times New Roman" panose="02020603050405020304" pitchFamily="18" charset="0"/>
              </a:rPr>
              <a:t>Copilot works better if we:</a:t>
            </a: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Route 159"/>
                <a:ea typeface="Calibri" panose="020F0502020204030204" pitchFamily="34" charset="0"/>
                <a:cs typeface="Times New Roman" panose="02020603050405020304" pitchFamily="18" charset="0"/>
              </a:rPr>
              <a:t>Divide code into small functions.</a:t>
            </a: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Route 159"/>
                <a:ea typeface="Calibri" panose="020F0502020204030204" pitchFamily="34" charset="0"/>
                <a:cs typeface="Times New Roman" panose="02020603050405020304" pitchFamily="18" charset="0"/>
              </a:rPr>
              <a:t>Use meaningful names for functions, variables, and parameters.</a:t>
            </a: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Route 159"/>
                <a:ea typeface="Calibri" panose="020F0502020204030204" pitchFamily="34" charset="0"/>
                <a:cs typeface="Times New Roman" panose="02020603050405020304" pitchFamily="18" charset="0"/>
              </a:rPr>
              <a:t>Write good docstrings and comments as you go.</a:t>
            </a: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Route 159"/>
                <a:ea typeface="Calibri" panose="020F0502020204030204" pitchFamily="34" charset="0"/>
                <a:cs typeface="Times New Roman" panose="02020603050405020304" pitchFamily="18" charset="0"/>
              </a:rPr>
              <a:t>Write the code in a sequential</a:t>
            </a:r>
            <a:r>
              <a:rPr lang="en-US" sz="2000" kern="100" dirty="0">
                <a:latin typeface="Route 159"/>
                <a:ea typeface="Calibri" panose="020F0502020204030204" pitchFamily="34" charset="0"/>
                <a:cs typeface="Times New Roman" panose="02020603050405020304" pitchFamily="18" charset="0"/>
              </a:rPr>
              <a:t>/structured way from the beginning.</a:t>
            </a:r>
            <a:endParaRPr lang="en-US" sz="2000" kern="100" dirty="0">
              <a:effectLst/>
              <a:latin typeface="Route 159"/>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000" kern="100" dirty="0">
                <a:effectLst/>
                <a:latin typeface="Route 159"/>
                <a:ea typeface="Calibri" panose="020F0502020204030204" pitchFamily="34" charset="0"/>
                <a:cs typeface="Times New Roman" panose="02020603050405020304" pitchFamily="18" charset="0"/>
              </a:rPr>
              <a:t>  </a:t>
            </a:r>
          </a:p>
          <a:p>
            <a:pPr marL="0" marR="0">
              <a:lnSpc>
                <a:spcPct val="107000"/>
              </a:lnSpc>
              <a:spcBef>
                <a:spcPts val="200"/>
              </a:spcBef>
              <a:spcAft>
                <a:spcPts val="0"/>
              </a:spcAft>
            </a:pPr>
            <a:r>
              <a:rPr lang="en-US" sz="2000" b="1" kern="100" dirty="0">
                <a:solidFill>
                  <a:srgbClr val="2F5496"/>
                </a:solidFill>
                <a:effectLst/>
                <a:latin typeface="Route 159"/>
                <a:ea typeface="Times New Roman" panose="02020603050405020304" pitchFamily="18" charset="0"/>
                <a:cs typeface="Times New Roman" panose="02020603050405020304" pitchFamily="18" charset="0"/>
              </a:rPr>
              <a:t>Use cases when Copilot help (a lot):</a:t>
            </a: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Route 159"/>
                <a:ea typeface="Calibri" panose="020F0502020204030204" pitchFamily="34" charset="0"/>
                <a:cs typeface="Times New Roman" panose="02020603050405020304" pitchFamily="18" charset="0"/>
              </a:rPr>
              <a:t>Generating user-defined functions.</a:t>
            </a: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Route 159"/>
                <a:ea typeface="Calibri" panose="020F0502020204030204" pitchFamily="34" charset="0"/>
                <a:cs typeface="Times New Roman" panose="02020603050405020304" pitchFamily="18" charset="0"/>
              </a:rPr>
              <a:t>Generating documentation.</a:t>
            </a: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Route 159"/>
                <a:ea typeface="Calibri" panose="020F0502020204030204" pitchFamily="34" charset="0"/>
                <a:cs typeface="Times New Roman" panose="02020603050405020304" pitchFamily="18" charset="0"/>
              </a:rPr>
              <a:t>Generating test cases.</a:t>
            </a: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Route 159"/>
                <a:ea typeface="Calibri" panose="020F0502020204030204" pitchFamily="34" charset="0"/>
                <a:cs typeface="Times New Roman" panose="02020603050405020304" pitchFamily="18" charset="0"/>
              </a:rPr>
              <a:t>Generating standard functions (sort, find, connect, …)</a:t>
            </a: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Route 159"/>
                <a:ea typeface="Calibri" panose="020F0502020204030204" pitchFamily="34" charset="0"/>
                <a:cs typeface="Times New Roman" panose="02020603050405020304" pitchFamily="18" charset="0"/>
              </a:rPr>
              <a:t>Improving/refactoring code.</a:t>
            </a: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Route 159"/>
                <a:ea typeface="Calibri" panose="020F0502020204030204" pitchFamily="34" charset="0"/>
                <a:cs typeface="Times New Roman" panose="02020603050405020304" pitchFamily="18" charset="0"/>
              </a:rPr>
              <a:t>Suggesting contextualized text (no code).</a:t>
            </a: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Route 159"/>
                <a:ea typeface="Calibri" panose="020F0502020204030204" pitchFamily="34" charset="0"/>
                <a:cs typeface="Times New Roman" panose="02020603050405020304" pitchFamily="18" charset="0"/>
              </a:rPr>
              <a:t>Translating/using other programming languages.</a:t>
            </a: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Route 159"/>
                <a:ea typeface="Calibri" panose="020F0502020204030204" pitchFamily="34" charset="0"/>
                <a:cs typeface="Times New Roman" panose="02020603050405020304" pitchFamily="18" charset="0"/>
              </a:rPr>
              <a:t>Navigating unfamiliar libraries or frameworks.</a:t>
            </a:r>
          </a:p>
          <a:p>
            <a:pPr marL="342900" marR="0" lvl="0" indent="-342900">
              <a:lnSpc>
                <a:spcPct val="107000"/>
              </a:lnSpc>
              <a:spcBef>
                <a:spcPts val="0"/>
              </a:spcBef>
              <a:spcAft>
                <a:spcPts val="0"/>
              </a:spcAft>
              <a:buFont typeface="Symbol" panose="05050102010706020507" pitchFamily="18" charset="2"/>
              <a:buChar char=""/>
            </a:pPr>
            <a:r>
              <a:rPr lang="en-US" sz="2000" kern="100" dirty="0">
                <a:effectLst/>
                <a:latin typeface="Route 159"/>
                <a:ea typeface="Calibri" panose="020F0502020204030204" pitchFamily="34" charset="0"/>
                <a:cs typeface="Times New Roman" panose="02020603050405020304" pitchFamily="18" charset="0"/>
              </a:rPr>
              <a:t>Avoiding some mistakes like forgetting steps or conditions</a:t>
            </a:r>
          </a:p>
          <a:p>
            <a:pPr marL="342900" marR="0" lvl="0" indent="-342900">
              <a:lnSpc>
                <a:spcPct val="107000"/>
              </a:lnSpc>
              <a:spcBef>
                <a:spcPts val="0"/>
              </a:spcBef>
              <a:spcAft>
                <a:spcPts val="0"/>
              </a:spcAft>
              <a:buFont typeface="Symbol" panose="05050102010706020507" pitchFamily="18" charset="2"/>
              <a:buChar char=""/>
            </a:pPr>
            <a:r>
              <a:rPr lang="en-US" sz="2000" kern="100" dirty="0">
                <a:latin typeface="Route 159"/>
                <a:ea typeface="Calibri" panose="020F0502020204030204" pitchFamily="34" charset="0"/>
                <a:cs typeface="Times New Roman" panose="02020603050405020304" pitchFamily="18" charset="0"/>
              </a:rPr>
              <a:t>E</a:t>
            </a:r>
            <a:r>
              <a:rPr lang="en-US" sz="2000" kern="100" dirty="0">
                <a:effectLst/>
                <a:latin typeface="Route 159"/>
                <a:ea typeface="Calibri" panose="020F0502020204030204" pitchFamily="34" charset="0"/>
                <a:cs typeface="Times New Roman" panose="02020603050405020304" pitchFamily="18" charset="0"/>
              </a:rPr>
              <a:t>xploring new/different code options.</a:t>
            </a:r>
          </a:p>
        </p:txBody>
      </p:sp>
    </p:spTree>
    <p:extLst>
      <p:ext uri="{BB962C8B-B14F-4D97-AF65-F5344CB8AC3E}">
        <p14:creationId xmlns:p14="http://schemas.microsoft.com/office/powerpoint/2010/main" val="799322934"/>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group of people posing for a photo in front of a crowd&#10;&#10;Description automatically generated">
            <a:extLst>
              <a:ext uri="{FF2B5EF4-FFF2-40B4-BE49-F238E27FC236}">
                <a16:creationId xmlns:a16="http://schemas.microsoft.com/office/drawing/2014/main" id="{A9C4B5E3-4BE4-8F4F-877A-42E913E013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extBox 10">
            <a:extLst>
              <a:ext uri="{FF2B5EF4-FFF2-40B4-BE49-F238E27FC236}">
                <a16:creationId xmlns:a16="http://schemas.microsoft.com/office/drawing/2014/main" id="{89C03301-E58E-1E4F-B6CF-EE3D784CDFDD}"/>
              </a:ext>
            </a:extLst>
          </p:cNvPr>
          <p:cNvSpPr txBox="1"/>
          <p:nvPr/>
        </p:nvSpPr>
        <p:spPr>
          <a:xfrm>
            <a:off x="1143094" y="2109587"/>
            <a:ext cx="7760657" cy="1528624"/>
          </a:xfrm>
          <a:prstGeom prst="rect">
            <a:avLst/>
          </a:prstGeom>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ts val="5560"/>
              </a:lnSpc>
            </a:pPr>
            <a:r>
              <a:rPr lang="en-US" sz="5400" b="1" spc="-300" dirty="0">
                <a:solidFill>
                  <a:srgbClr val="E84D2D"/>
                </a:solidFill>
                <a:latin typeface="Helvetica"/>
              </a:rPr>
              <a:t>Thank you!</a:t>
            </a:r>
            <a:br>
              <a:rPr lang="en-US" sz="6500" b="1" spc="-300" dirty="0">
                <a:solidFill>
                  <a:schemeClr val="bg1"/>
                </a:solidFill>
                <a:latin typeface="Helvetica"/>
              </a:rPr>
            </a:br>
            <a:r>
              <a:rPr lang="en-US" sz="5400" b="1" spc="-300" dirty="0">
                <a:solidFill>
                  <a:schemeClr val="bg1"/>
                </a:solidFill>
                <a:latin typeface="Helvetica"/>
              </a:rPr>
              <a:t>Give us your Feedback!</a:t>
            </a:r>
            <a:endParaRPr lang="en-US" sz="6500" b="1" spc="-300" dirty="0">
              <a:solidFill>
                <a:srgbClr val="E84D2D"/>
              </a:solidFill>
              <a:latin typeface="Helvetica"/>
            </a:endParaRPr>
          </a:p>
        </p:txBody>
      </p:sp>
      <p:grpSp>
        <p:nvGrpSpPr>
          <p:cNvPr id="3" name="Group 2">
            <a:extLst>
              <a:ext uri="{FF2B5EF4-FFF2-40B4-BE49-F238E27FC236}">
                <a16:creationId xmlns:a16="http://schemas.microsoft.com/office/drawing/2014/main" id="{EC4F6215-6995-D8C0-ABCA-25A88F9615DA}"/>
              </a:ext>
            </a:extLst>
          </p:cNvPr>
          <p:cNvGrpSpPr>
            <a:grpSpLocks noChangeAspect="1"/>
          </p:cNvGrpSpPr>
          <p:nvPr/>
        </p:nvGrpSpPr>
        <p:grpSpPr>
          <a:xfrm>
            <a:off x="1143094" y="836874"/>
            <a:ext cx="2232873" cy="753291"/>
            <a:chOff x="547097" y="1522240"/>
            <a:chExt cx="1477268" cy="498377"/>
          </a:xfrm>
        </p:grpSpPr>
        <p:pic>
          <p:nvPicPr>
            <p:cNvPr id="6" name="Picture 6" descr="Endava">
              <a:extLst>
                <a:ext uri="{FF2B5EF4-FFF2-40B4-BE49-F238E27FC236}">
                  <a16:creationId xmlns:a16="http://schemas.microsoft.com/office/drawing/2014/main" id="{4F6EB973-3839-5414-0A11-AEDF8E4B2A24}"/>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6000" b="75000" l="512" r="31399">
                          <a14:foregroundMark x1="10580" y1="15500" x2="10580" y2="15500"/>
                          <a14:foregroundMark x1="512" y1="38000" x2="512" y2="38000"/>
                          <a14:foregroundMark x1="11092" y1="6000" x2="11092" y2="6000"/>
                          <a14:foregroundMark x1="19283" y1="12500" x2="19283" y2="12500"/>
                          <a14:foregroundMark x1="31399" y1="37500" x2="31399" y2="37500"/>
                        </a14:backgroundRemoval>
                      </a14:imgEffect>
                    </a14:imgLayer>
                  </a14:imgProps>
                </a:ext>
                <a:ext uri="{28A0092B-C50C-407E-A947-70E740481C1C}">
                  <a14:useLocalDpi xmlns:a14="http://schemas.microsoft.com/office/drawing/2010/main" val="0"/>
                </a:ext>
              </a:extLst>
            </a:blip>
            <a:srcRect r="65304" b="16579"/>
            <a:stretch/>
          </p:blipFill>
          <p:spPr bwMode="auto">
            <a:xfrm>
              <a:off x="547097" y="1522240"/>
              <a:ext cx="512551" cy="4205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Endava">
              <a:extLst>
                <a:ext uri="{FF2B5EF4-FFF2-40B4-BE49-F238E27FC236}">
                  <a16:creationId xmlns:a16="http://schemas.microsoft.com/office/drawing/2014/main" id="{ECFC6A06-805C-C582-4CB8-41483DF429E8}"/>
                </a:ext>
              </a:extLst>
            </p:cNvPr>
            <p:cNvPicPr>
              <a:picLocks noChangeAspect="1" noChangeArrowheads="1"/>
            </p:cNvPicPr>
            <p:nvPr/>
          </p:nvPicPr>
          <p:blipFill rotWithShape="1">
            <a:blip r:embed="rId6" cstate="print">
              <a:biLevel thresh="25000"/>
              <a:extLst>
                <a:ext uri="{BEBA8EAE-BF5A-486C-A8C5-ECC9F3942E4B}">
                  <a14:imgProps xmlns:a14="http://schemas.microsoft.com/office/drawing/2010/main">
                    <a14:imgLayer r:embed="rId7">
                      <a14:imgEffect>
                        <a14:backgroundRemoval t="47500" b="98500" l="29181" r="97611">
                          <a14:foregroundMark x1="29181" y1="67500" x2="29181" y2="67500"/>
                          <a14:foregroundMark x1="29863" y1="64000" x2="29863" y2="64000"/>
                          <a14:foregroundMark x1="40102" y1="96000" x2="40102" y2="96000"/>
                          <a14:foregroundMark x1="65188" y1="71500" x2="65188" y2="71500"/>
                          <a14:foregroundMark x1="79010" y1="71500" x2="79010" y2="71500"/>
                          <a14:foregroundMark x1="89420" y1="73000" x2="89420" y2="73000"/>
                          <a14:foregroundMark x1="97270" y1="72000" x2="97270" y2="72000"/>
                          <a14:foregroundMark x1="97611" y1="69000" x2="97611" y2="69000"/>
                          <a14:foregroundMark x1="60922" y1="80500" x2="60922" y2="80500"/>
                          <a14:foregroundMark x1="82253" y1="97500" x2="82253" y2="97500"/>
                          <a14:foregroundMark x1="61604" y1="47500" x2="61604" y2="47500"/>
                          <a14:foregroundMark x1="56485" y1="98500" x2="56485" y2="98500"/>
                        </a14:backgroundRemoval>
                      </a14:imgEffect>
                    </a14:imgLayer>
                  </a14:imgProps>
                </a:ext>
                <a:ext uri="{28A0092B-C50C-407E-A947-70E740481C1C}">
                  <a14:useLocalDpi xmlns:a14="http://schemas.microsoft.com/office/drawing/2010/main" val="0"/>
                </a:ext>
              </a:extLst>
            </a:blip>
            <a:srcRect l="25997" t="42863"/>
            <a:stretch/>
          </p:blipFill>
          <p:spPr bwMode="auto">
            <a:xfrm>
              <a:off x="931149" y="1732539"/>
              <a:ext cx="1093216" cy="288078"/>
            </a:xfrm>
            <a:prstGeom prst="rect">
              <a:avLst/>
            </a:prstGeom>
            <a:noFill/>
            <a:extLst>
              <a:ext uri="{909E8E84-426E-40DD-AFC4-6F175D3DCCD1}">
                <a14:hiddenFill xmlns:a14="http://schemas.microsoft.com/office/drawing/2010/main">
                  <a:solidFill>
                    <a:srgbClr val="FFFFFF"/>
                  </a:solidFill>
                </a14:hiddenFill>
              </a:ext>
            </a:extLst>
          </p:spPr>
        </p:pic>
      </p:grpSp>
      <p:sp>
        <p:nvSpPr>
          <p:cNvPr id="5" name="Footer Placeholder 2">
            <a:extLst>
              <a:ext uri="{FF2B5EF4-FFF2-40B4-BE49-F238E27FC236}">
                <a16:creationId xmlns:a16="http://schemas.microsoft.com/office/drawing/2014/main" id="{EEDDAE04-9F52-0E6B-1066-93DD668C19EA}"/>
              </a:ext>
            </a:extLst>
          </p:cNvPr>
          <p:cNvSpPr txBox="1">
            <a:spLocks/>
          </p:cNvSpPr>
          <p:nvPr/>
        </p:nvSpPr>
        <p:spPr>
          <a:xfrm>
            <a:off x="9818425" y="6353417"/>
            <a:ext cx="2373575" cy="361708"/>
          </a:xfrm>
          <a:prstGeom prst="rect">
            <a:avLst/>
          </a:prstGeom>
        </p:spPr>
        <p:txBody>
          <a:bodyPr vert="horz" lIns="163275" tIns="81638" rIns="163275" bIns="81638" rtlCol="0" anchor="ctr"/>
          <a:lstStyle>
            <a:defPPr>
              <a:defRPr lang="en-US"/>
            </a:defPPr>
            <a:lvl1pPr marL="0" algn="r" defTabSz="914400" rtl="0" eaLnBrk="1" latinLnBrk="0" hangingPunct="1">
              <a:defRPr sz="1333" kern="1200">
                <a:solidFill>
                  <a:schemeClr val="tx1">
                    <a:tint val="7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defTabSz="1088556"/>
            <a:r>
              <a:rPr kumimoji="1" lang="en-US" altLang="ja-JP" b="1" dirty="0">
                <a:solidFill>
                  <a:schemeClr val="bg1"/>
                </a:solidFill>
                <a:latin typeface="Route 159 UltraLight"/>
              </a:rPr>
              <a:t>Development Discipline</a:t>
            </a:r>
          </a:p>
        </p:txBody>
      </p:sp>
    </p:spTree>
    <p:extLst>
      <p:ext uri="{BB962C8B-B14F-4D97-AF65-F5344CB8AC3E}">
        <p14:creationId xmlns:p14="http://schemas.microsoft.com/office/powerpoint/2010/main" val="4257366580"/>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Vega - Header">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00FF"/>
      </a:hlink>
      <a:folHlink>
        <a:srgbClr val="800080"/>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prstDash val="sysDot"/>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solidFill>
              <a:schemeClr val="accent6"/>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4.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F3EA2BBAAAB244DB4D4B356B7A23E84" ma:contentTypeVersion="6" ma:contentTypeDescription="Create a new document." ma:contentTypeScope="" ma:versionID="cf5241971ea0078459206251a10dae65">
  <xsd:schema xmlns:xsd="http://www.w3.org/2001/XMLSchema" xmlns:xs="http://www.w3.org/2001/XMLSchema" xmlns:p="http://schemas.microsoft.com/office/2006/metadata/properties" xmlns:ns2="95c98afe-e198-4d25-9ba4-9ef8fa1f6ba6" xmlns:ns3="400a324f-554d-4825-893f-2e6b303aac74" targetNamespace="http://schemas.microsoft.com/office/2006/metadata/properties" ma:root="true" ma:fieldsID="fb81c4e7fc99d41059f2c85b943aa4f6" ns2:_="" ns3:_="">
    <xsd:import namespace="95c98afe-e198-4d25-9ba4-9ef8fa1f6ba6"/>
    <xsd:import namespace="400a324f-554d-4825-893f-2e6b303aac74"/>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5c98afe-e198-4d25-9ba4-9ef8fa1f6ba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LengthInSeconds" ma:index="13"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400a324f-554d-4825-893f-2e6b303aac74"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611C947-FE1C-41BB-9277-92367D7EE53D}">
  <ds:schemaRefs>
    <ds:schemaRef ds:uri="http://schemas.microsoft.com/sharepoint/v3/contenttype/forms"/>
  </ds:schemaRefs>
</ds:datastoreItem>
</file>

<file path=customXml/itemProps2.xml><?xml version="1.0" encoding="utf-8"?>
<ds:datastoreItem xmlns:ds="http://schemas.openxmlformats.org/officeDocument/2006/customXml" ds:itemID="{09C914AB-8FAE-483A-99FE-DAA2B2947D0A}">
  <ds:schemaRefs>
    <ds:schemaRef ds:uri="http://purl.org/dc/dcmitype/"/>
    <ds:schemaRef ds:uri="http://purl.org/dc/terms/"/>
    <ds:schemaRef ds:uri="http://schemas.microsoft.com/office/2006/documentManagement/types"/>
    <ds:schemaRef ds:uri="400a324f-554d-4825-893f-2e6b303aac74"/>
    <ds:schemaRef ds:uri="http://schemas.microsoft.com/office/infopath/2007/PartnerControls"/>
    <ds:schemaRef ds:uri="http://www.w3.org/XML/1998/namespace"/>
    <ds:schemaRef ds:uri="http://purl.org/dc/elements/1.1/"/>
    <ds:schemaRef ds:uri="http://schemas.microsoft.com/office/2006/metadata/properties"/>
    <ds:schemaRef ds:uri="http://schemas.openxmlformats.org/package/2006/metadata/core-properties"/>
    <ds:schemaRef ds:uri="95c98afe-e198-4d25-9ba4-9ef8fa1f6ba6"/>
  </ds:schemaRefs>
</ds:datastoreItem>
</file>

<file path=customXml/itemProps3.xml><?xml version="1.0" encoding="utf-8"?>
<ds:datastoreItem xmlns:ds="http://schemas.openxmlformats.org/officeDocument/2006/customXml" ds:itemID="{566E31AD-0ACA-4020-AB99-6C23E2603DB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5c98afe-e198-4d25-9ba4-9ef8fa1f6ba6"/>
    <ds:schemaRef ds:uri="400a324f-554d-4825-893f-2e6b303aac7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16139</TotalTime>
  <Words>1480</Words>
  <Application>Microsoft Office PowerPoint</Application>
  <PresentationFormat>Widescreen</PresentationFormat>
  <Paragraphs>223</Paragraphs>
  <Slides>42</Slides>
  <Notes>41</Notes>
  <HiddenSlides>0</HiddenSlides>
  <MMClips>0</MMClips>
  <ScaleCrop>false</ScaleCrop>
  <HeadingPairs>
    <vt:vector size="6" baseType="variant">
      <vt:variant>
        <vt:lpstr>Fonts Used</vt:lpstr>
      </vt:variant>
      <vt:variant>
        <vt:i4>16</vt:i4>
      </vt:variant>
      <vt:variant>
        <vt:lpstr>Theme</vt:lpstr>
      </vt:variant>
      <vt:variant>
        <vt:i4>5</vt:i4>
      </vt:variant>
      <vt:variant>
        <vt:lpstr>Slide Titles</vt:lpstr>
      </vt:variant>
      <vt:variant>
        <vt:i4>42</vt:i4>
      </vt:variant>
    </vt:vector>
  </HeadingPairs>
  <TitlesOfParts>
    <vt:vector size="63" baseType="lpstr">
      <vt:lpstr>Arial</vt:lpstr>
      <vt:lpstr>Arial Narrow</vt:lpstr>
      <vt:lpstr>Calibri</vt:lpstr>
      <vt:lpstr>Calibri Light</vt:lpstr>
      <vt:lpstr>Helvetica</vt:lpstr>
      <vt:lpstr>Open Sans</vt:lpstr>
      <vt:lpstr>Open Sans Light</vt:lpstr>
      <vt:lpstr>Open Sans Semibold</vt:lpstr>
      <vt:lpstr>Route 159</vt:lpstr>
      <vt:lpstr>Route 159 Bold</vt:lpstr>
      <vt:lpstr>Route 159 Light</vt:lpstr>
      <vt:lpstr>Route 159 SemiBold</vt:lpstr>
      <vt:lpstr>Route 159 UltraLight</vt:lpstr>
      <vt:lpstr>Segoe UI</vt:lpstr>
      <vt:lpstr>Symbol</vt:lpstr>
      <vt:lpstr>Wingdings</vt:lpstr>
      <vt:lpstr>office theme</vt:lpstr>
      <vt:lpstr>Custom Design</vt:lpstr>
      <vt:lpstr>Vega - Header</vt:lpstr>
      <vt:lpstr>1_office theme</vt:lpstr>
      <vt:lpstr>2_office theme</vt:lpstr>
      <vt:lpstr>PowerPoint Presentation</vt:lpstr>
      <vt:lpstr>PowerPoint Presentation</vt:lpstr>
      <vt:lpstr>PowerPoint Presentation</vt:lpstr>
      <vt:lpstr>PowerPoint Presentation</vt:lpstr>
      <vt:lpstr>Integrations</vt:lpstr>
      <vt:lpstr>Considerations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Camila Ramirez</dc:creator>
  <cp:lastModifiedBy>Leonardo Calderon</cp:lastModifiedBy>
  <cp:revision>25</cp:revision>
  <cp:lastPrinted>2023-03-09T04:20:19Z</cp:lastPrinted>
  <dcterms:created xsi:type="dcterms:W3CDTF">2013-07-15T20:26:40Z</dcterms:created>
  <dcterms:modified xsi:type="dcterms:W3CDTF">2023-09-14T19:30:16Z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0x0101003F3EA2BBAAAB244DB4D4B356B7A23E84</vt:lpwstr>
  </property>
</Properties>
</file>